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8" r:id="rId3"/>
    <p:sldId id="257" r:id="rId4"/>
    <p:sldId id="270" r:id="rId5"/>
    <p:sldId id="261" r:id="rId6"/>
    <p:sldId id="269" r:id="rId7"/>
    <p:sldId id="268" r:id="rId8"/>
    <p:sldId id="272" r:id="rId9"/>
    <p:sldId id="271" r:id="rId10"/>
    <p:sldId id="267" r:id="rId11"/>
    <p:sldId id="266" r:id="rId12"/>
    <p:sldId id="265" r:id="rId13"/>
    <p:sldId id="264" r:id="rId14"/>
    <p:sldId id="263" r:id="rId15"/>
    <p:sldId id="262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7B8AF-2C43-41D2-A4FB-668B438BECA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22BD2A-41B3-4C9F-A7BA-4629918FC652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1 этап </a:t>
          </a:r>
          <a:r>
            <a:rPr lang="ru-RU" sz="2800" dirty="0" smtClean="0"/>
            <a:t>-</a:t>
          </a:r>
          <a:r>
            <a:rPr lang="ru-RU" sz="1600" i="1" dirty="0" smtClean="0"/>
            <a:t>планирование</a:t>
          </a:r>
          <a:endParaRPr lang="ru-RU" sz="1600" i="1" dirty="0"/>
        </a:p>
      </dgm:t>
    </dgm:pt>
    <dgm:pt modelId="{CC084B8E-300F-4BFB-80C5-23FA35D63C67}" type="parTrans" cxnId="{5B2003E6-44FA-4E6A-BD74-96DA5248D0E7}">
      <dgm:prSet/>
      <dgm:spPr/>
      <dgm:t>
        <a:bodyPr/>
        <a:lstStyle/>
        <a:p>
          <a:endParaRPr lang="ru-RU"/>
        </a:p>
      </dgm:t>
    </dgm:pt>
    <dgm:pt modelId="{55ADBBCF-2985-4D4B-9808-1BA8C792632B}" type="sibTrans" cxnId="{5B2003E6-44FA-4E6A-BD74-96DA5248D0E7}">
      <dgm:prSet/>
      <dgm:spPr/>
      <dgm:t>
        <a:bodyPr/>
        <a:lstStyle/>
        <a:p>
          <a:endParaRPr lang="ru-RU"/>
        </a:p>
      </dgm:t>
    </dgm:pt>
    <dgm:pt modelId="{455E34E1-FCB4-4D44-9FC4-53AF7E21916E}" type="asst">
      <dgm:prSet phldrT="[Текст]" custT="1"/>
      <dgm:spPr>
        <a:solidFill>
          <a:srgbClr val="996633"/>
        </a:solidFill>
      </dgm:spPr>
      <dgm:t>
        <a:bodyPr/>
        <a:lstStyle/>
        <a:p>
          <a:r>
            <a:rPr lang="ru-RU" sz="1600" i="1" dirty="0" smtClean="0"/>
            <a:t>Определить актуальные знания детей о достопримечательностях родного города. Вызвать интерес к изучению малоизвестных для детей достопримечательностей</a:t>
          </a:r>
          <a:r>
            <a:rPr lang="ru-RU" sz="1800" dirty="0" smtClean="0"/>
            <a:t>. </a:t>
          </a:r>
          <a:endParaRPr lang="ru-RU" sz="1500" dirty="0"/>
        </a:p>
      </dgm:t>
    </dgm:pt>
    <dgm:pt modelId="{038932BB-7058-41EC-A5E2-6205A67C04B7}" type="parTrans" cxnId="{E49516FE-BE08-4A4A-9D7D-7735BB781350}">
      <dgm:prSet/>
      <dgm:spPr/>
      <dgm:t>
        <a:bodyPr/>
        <a:lstStyle/>
        <a:p>
          <a:endParaRPr lang="ru-RU"/>
        </a:p>
      </dgm:t>
    </dgm:pt>
    <dgm:pt modelId="{CB12AAE2-E0D1-439A-8BC4-BD7D2B3E4851}" type="sibTrans" cxnId="{E49516FE-BE08-4A4A-9D7D-7735BB781350}">
      <dgm:prSet/>
      <dgm:spPr/>
      <dgm:t>
        <a:bodyPr/>
        <a:lstStyle/>
        <a:p>
          <a:endParaRPr lang="ru-RU"/>
        </a:p>
      </dgm:t>
    </dgm:pt>
    <dgm:pt modelId="{754500D4-B5BD-4375-8D98-0ED2B9B3A8F2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 smtClean="0"/>
            <a:t>Изучение достопримечательностей города через презентации и видеофильмы, </a:t>
          </a:r>
          <a:r>
            <a:rPr lang="ru-RU" i="1" smtClean="0"/>
            <a:t>рассказы детей. </a:t>
          </a:r>
          <a:endParaRPr lang="ru-RU" i="1" dirty="0"/>
        </a:p>
      </dgm:t>
    </dgm:pt>
    <dgm:pt modelId="{4F6AC72B-2D7C-4C39-86E6-DB1BA91287E6}" type="sibTrans" cxnId="{61484AFC-EEC0-4FE0-B724-4B35796669B5}">
      <dgm:prSet/>
      <dgm:spPr/>
      <dgm:t>
        <a:bodyPr/>
        <a:lstStyle/>
        <a:p>
          <a:endParaRPr lang="ru-RU"/>
        </a:p>
      </dgm:t>
    </dgm:pt>
    <dgm:pt modelId="{019D7470-CD80-4304-8380-295029FE4BC5}" type="parTrans" cxnId="{61484AFC-EEC0-4FE0-B724-4B35796669B5}">
      <dgm:prSet/>
      <dgm:spPr/>
      <dgm:t>
        <a:bodyPr/>
        <a:lstStyle/>
        <a:p>
          <a:endParaRPr lang="ru-RU"/>
        </a:p>
      </dgm:t>
    </dgm:pt>
    <dgm:pt modelId="{D365F116-3E4C-4A4C-AD1B-9954E273BDB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 smtClean="0"/>
            <a:t>Совместный выбор объекта изучения.</a:t>
          </a:r>
          <a:endParaRPr lang="ru-RU" i="1" dirty="0"/>
        </a:p>
      </dgm:t>
    </dgm:pt>
    <dgm:pt modelId="{AE74D5E9-0845-4C58-9729-DBD8CC7314FE}" type="sibTrans" cxnId="{00991248-C9BF-4492-A372-FDAF09DDBD30}">
      <dgm:prSet/>
      <dgm:spPr/>
      <dgm:t>
        <a:bodyPr/>
        <a:lstStyle/>
        <a:p>
          <a:endParaRPr lang="ru-RU"/>
        </a:p>
      </dgm:t>
    </dgm:pt>
    <dgm:pt modelId="{2964053A-AF0F-4708-8FE1-C9F7BBB76319}" type="parTrans" cxnId="{00991248-C9BF-4492-A372-FDAF09DDBD30}">
      <dgm:prSet/>
      <dgm:spPr/>
      <dgm:t>
        <a:bodyPr/>
        <a:lstStyle/>
        <a:p>
          <a:endParaRPr lang="ru-RU"/>
        </a:p>
      </dgm:t>
    </dgm:pt>
    <dgm:pt modelId="{9DE0C327-89DE-4921-B0E0-BE318286EEF5}" type="pres">
      <dgm:prSet presAssocID="{7BB7B8AF-2C43-41D2-A4FB-668B438BE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E56D97-41CC-48C2-A1B8-E278FAB56D07}" type="pres">
      <dgm:prSet presAssocID="{AC22BD2A-41B3-4C9F-A7BA-4629918FC652}" presName="hierRoot1" presStyleCnt="0">
        <dgm:presLayoutVars>
          <dgm:hierBranch val="init"/>
        </dgm:presLayoutVars>
      </dgm:prSet>
      <dgm:spPr/>
    </dgm:pt>
    <dgm:pt modelId="{3D23D4EB-21FC-4C0D-8D86-5BBAA6CF68A4}" type="pres">
      <dgm:prSet presAssocID="{AC22BD2A-41B3-4C9F-A7BA-4629918FC652}" presName="rootComposite1" presStyleCnt="0"/>
      <dgm:spPr/>
    </dgm:pt>
    <dgm:pt modelId="{7BA8433F-D82D-4F58-B5F2-2DF24CA66924}" type="pres">
      <dgm:prSet presAssocID="{AC22BD2A-41B3-4C9F-A7BA-4629918FC652}" presName="rootText1" presStyleLbl="node0" presStyleIdx="0" presStyleCnt="1" custScaleX="227109" custScaleY="435310" custLinFactY="-124331" custLinFactNeighborX="-72862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00029D-4E7B-45E0-8043-3434AC6AB3AC}" type="pres">
      <dgm:prSet presAssocID="{AC22BD2A-41B3-4C9F-A7BA-4629918FC6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560517-5F51-4CF8-BC31-91C2C53609F5}" type="pres">
      <dgm:prSet presAssocID="{AC22BD2A-41B3-4C9F-A7BA-4629918FC652}" presName="hierChild2" presStyleCnt="0"/>
      <dgm:spPr/>
    </dgm:pt>
    <dgm:pt modelId="{A3E2842C-4D1B-496C-821A-9BCEDD1E2E0B}" type="pres">
      <dgm:prSet presAssocID="{019D7470-CD80-4304-8380-295029FE4BC5}" presName="Name64" presStyleLbl="parChTrans1D2" presStyleIdx="0" presStyleCnt="3"/>
      <dgm:spPr/>
      <dgm:t>
        <a:bodyPr/>
        <a:lstStyle/>
        <a:p>
          <a:endParaRPr lang="ru-RU"/>
        </a:p>
      </dgm:t>
    </dgm:pt>
    <dgm:pt modelId="{5DE0C1A5-8D00-4BDD-ADC5-77D74A0F3A31}" type="pres">
      <dgm:prSet presAssocID="{754500D4-B5BD-4375-8D98-0ED2B9B3A8F2}" presName="hierRoot2" presStyleCnt="0">
        <dgm:presLayoutVars>
          <dgm:hierBranch val="init"/>
        </dgm:presLayoutVars>
      </dgm:prSet>
      <dgm:spPr/>
    </dgm:pt>
    <dgm:pt modelId="{0002479A-8707-4373-AB02-A5BC04F8DD6B}" type="pres">
      <dgm:prSet presAssocID="{754500D4-B5BD-4375-8D98-0ED2B9B3A8F2}" presName="rootComposite" presStyleCnt="0"/>
      <dgm:spPr/>
    </dgm:pt>
    <dgm:pt modelId="{F68A3341-5D6D-4F8F-92F1-140898D81363}" type="pres">
      <dgm:prSet presAssocID="{754500D4-B5BD-4375-8D98-0ED2B9B3A8F2}" presName="rootText" presStyleLbl="node2" presStyleIdx="0" presStyleCnt="2" custScaleX="678714" custScaleY="266239" custLinFactY="-185204" custLinFactNeighborX="1114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A74B2-F472-4B90-9FE6-5394D1AF1266}" type="pres">
      <dgm:prSet presAssocID="{754500D4-B5BD-4375-8D98-0ED2B9B3A8F2}" presName="rootConnector" presStyleLbl="node2" presStyleIdx="0" presStyleCnt="2"/>
      <dgm:spPr/>
      <dgm:t>
        <a:bodyPr/>
        <a:lstStyle/>
        <a:p>
          <a:endParaRPr lang="ru-RU"/>
        </a:p>
      </dgm:t>
    </dgm:pt>
    <dgm:pt modelId="{0D12F501-94BE-4EC8-9B2B-75A7521124B3}" type="pres">
      <dgm:prSet presAssocID="{754500D4-B5BD-4375-8D98-0ED2B9B3A8F2}" presName="hierChild4" presStyleCnt="0"/>
      <dgm:spPr/>
    </dgm:pt>
    <dgm:pt modelId="{1E6DB754-2DF8-489C-9DEF-8E83B0808E9E}" type="pres">
      <dgm:prSet presAssocID="{754500D4-B5BD-4375-8D98-0ED2B9B3A8F2}" presName="hierChild5" presStyleCnt="0"/>
      <dgm:spPr/>
    </dgm:pt>
    <dgm:pt modelId="{CF8E6C5F-A9E8-4408-85E8-9652926179DC}" type="pres">
      <dgm:prSet presAssocID="{2964053A-AF0F-4708-8FE1-C9F7BBB76319}" presName="Name64" presStyleLbl="parChTrans1D2" presStyleIdx="1" presStyleCnt="3"/>
      <dgm:spPr/>
      <dgm:t>
        <a:bodyPr/>
        <a:lstStyle/>
        <a:p>
          <a:endParaRPr lang="ru-RU"/>
        </a:p>
      </dgm:t>
    </dgm:pt>
    <dgm:pt modelId="{85F027A5-C8A5-4556-BD66-1E2CAF138264}" type="pres">
      <dgm:prSet presAssocID="{D365F116-3E4C-4A4C-AD1B-9954E273BDBE}" presName="hierRoot2" presStyleCnt="0">
        <dgm:presLayoutVars>
          <dgm:hierBranch val="init"/>
        </dgm:presLayoutVars>
      </dgm:prSet>
      <dgm:spPr/>
    </dgm:pt>
    <dgm:pt modelId="{D923D888-9391-4185-801F-22509D9B5EFB}" type="pres">
      <dgm:prSet presAssocID="{D365F116-3E4C-4A4C-AD1B-9954E273BDBE}" presName="rootComposite" presStyleCnt="0"/>
      <dgm:spPr/>
    </dgm:pt>
    <dgm:pt modelId="{0CAD07DE-592A-4494-A8B5-BB2F9257811B}" type="pres">
      <dgm:prSet presAssocID="{D365F116-3E4C-4A4C-AD1B-9954E273BDBE}" presName="rootText" presStyleLbl="node2" presStyleIdx="1" presStyleCnt="2" custScaleX="681918" custScaleY="230588" custLinFactY="-161182" custLinFactNeighborX="8005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D72C7-0A5F-42AF-A748-89763ABA8A21}" type="pres">
      <dgm:prSet presAssocID="{D365F116-3E4C-4A4C-AD1B-9954E273BDBE}" presName="rootConnector" presStyleLbl="node2" presStyleIdx="1" presStyleCnt="2"/>
      <dgm:spPr/>
      <dgm:t>
        <a:bodyPr/>
        <a:lstStyle/>
        <a:p>
          <a:endParaRPr lang="ru-RU"/>
        </a:p>
      </dgm:t>
    </dgm:pt>
    <dgm:pt modelId="{F04F6535-9F24-49F5-8675-C7B88BE1F780}" type="pres">
      <dgm:prSet presAssocID="{D365F116-3E4C-4A4C-AD1B-9954E273BDBE}" presName="hierChild4" presStyleCnt="0"/>
      <dgm:spPr/>
    </dgm:pt>
    <dgm:pt modelId="{EA93A020-5F15-4759-AF44-30A16BCEBF92}" type="pres">
      <dgm:prSet presAssocID="{D365F116-3E4C-4A4C-AD1B-9954E273BDBE}" presName="hierChild5" presStyleCnt="0"/>
      <dgm:spPr/>
    </dgm:pt>
    <dgm:pt modelId="{B76F3C71-6AA6-437E-A391-A72E5E2F49FF}" type="pres">
      <dgm:prSet presAssocID="{AC22BD2A-41B3-4C9F-A7BA-4629918FC652}" presName="hierChild3" presStyleCnt="0"/>
      <dgm:spPr/>
    </dgm:pt>
    <dgm:pt modelId="{A0593E33-00EB-4EB1-A24F-641B94B78D2D}" type="pres">
      <dgm:prSet presAssocID="{038932BB-7058-41EC-A5E2-6205A67C04B7}" presName="Name115" presStyleLbl="parChTrans1D2" presStyleIdx="2" presStyleCnt="3"/>
      <dgm:spPr/>
      <dgm:t>
        <a:bodyPr/>
        <a:lstStyle/>
        <a:p>
          <a:endParaRPr lang="ru-RU"/>
        </a:p>
      </dgm:t>
    </dgm:pt>
    <dgm:pt modelId="{B2979D1E-0C2C-41C5-80BA-F0A9A1452A38}" type="pres">
      <dgm:prSet presAssocID="{455E34E1-FCB4-4D44-9FC4-53AF7E21916E}" presName="hierRoot3" presStyleCnt="0">
        <dgm:presLayoutVars>
          <dgm:hierBranch val="init"/>
        </dgm:presLayoutVars>
      </dgm:prSet>
      <dgm:spPr/>
    </dgm:pt>
    <dgm:pt modelId="{B79C1B76-5A3A-414D-824F-DE5796CC9545}" type="pres">
      <dgm:prSet presAssocID="{455E34E1-FCB4-4D44-9FC4-53AF7E21916E}" presName="rootComposite3" presStyleCnt="0"/>
      <dgm:spPr/>
    </dgm:pt>
    <dgm:pt modelId="{2ABEA922-E0F6-420D-A983-4B9035E6D8E5}" type="pres">
      <dgm:prSet presAssocID="{455E34E1-FCB4-4D44-9FC4-53AF7E21916E}" presName="rootText3" presStyleLbl="asst1" presStyleIdx="0" presStyleCnt="1" custScaleX="494742" custScaleY="756193" custLinFactNeighborX="-53622" custLinFactNeighborY="80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F62E-754A-46F0-B91C-1060C01E5FBE}" type="pres">
      <dgm:prSet presAssocID="{455E34E1-FCB4-4D44-9FC4-53AF7E21916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6EFF2CC-D1F8-4715-B21E-F0D6FA223BFD}" type="pres">
      <dgm:prSet presAssocID="{455E34E1-FCB4-4D44-9FC4-53AF7E21916E}" presName="hierChild6" presStyleCnt="0"/>
      <dgm:spPr/>
    </dgm:pt>
    <dgm:pt modelId="{D5DA187A-9F44-45B2-9A5C-74DA1EDDA5EF}" type="pres">
      <dgm:prSet presAssocID="{455E34E1-FCB4-4D44-9FC4-53AF7E21916E}" presName="hierChild7" presStyleCnt="0"/>
      <dgm:spPr/>
    </dgm:pt>
  </dgm:ptLst>
  <dgm:cxnLst>
    <dgm:cxn modelId="{F735EB06-2F1C-46C9-9CE2-B7B5F8DC1C3D}" type="presOf" srcId="{2964053A-AF0F-4708-8FE1-C9F7BBB76319}" destId="{CF8E6C5F-A9E8-4408-85E8-9652926179DC}" srcOrd="0" destOrd="0" presId="urn:microsoft.com/office/officeart/2009/3/layout/HorizontalOrganizationChart"/>
    <dgm:cxn modelId="{84ED1570-1AEA-46A6-923B-8CFFFCC9E496}" type="presOf" srcId="{754500D4-B5BD-4375-8D98-0ED2B9B3A8F2}" destId="{F68A3341-5D6D-4F8F-92F1-140898D81363}" srcOrd="0" destOrd="0" presId="urn:microsoft.com/office/officeart/2009/3/layout/HorizontalOrganizationChart"/>
    <dgm:cxn modelId="{8E23D9B2-34AA-479B-86E4-88DFAED7C6AE}" type="presOf" srcId="{038932BB-7058-41EC-A5E2-6205A67C04B7}" destId="{A0593E33-00EB-4EB1-A24F-641B94B78D2D}" srcOrd="0" destOrd="0" presId="urn:microsoft.com/office/officeart/2009/3/layout/HorizontalOrganizationChart"/>
    <dgm:cxn modelId="{D5975217-3F95-419E-AA0E-07B0123E1B05}" type="presOf" srcId="{AC22BD2A-41B3-4C9F-A7BA-4629918FC652}" destId="{3900029D-4E7B-45E0-8043-3434AC6AB3AC}" srcOrd="1" destOrd="0" presId="urn:microsoft.com/office/officeart/2009/3/layout/HorizontalOrganizationChart"/>
    <dgm:cxn modelId="{282B54D7-D853-45F5-87A4-78875262C65D}" type="presOf" srcId="{455E34E1-FCB4-4D44-9FC4-53AF7E21916E}" destId="{A598F62E-754A-46F0-B91C-1060C01E5FBE}" srcOrd="1" destOrd="0" presId="urn:microsoft.com/office/officeart/2009/3/layout/HorizontalOrganizationChart"/>
    <dgm:cxn modelId="{00991248-C9BF-4492-A372-FDAF09DDBD30}" srcId="{AC22BD2A-41B3-4C9F-A7BA-4629918FC652}" destId="{D365F116-3E4C-4A4C-AD1B-9954E273BDBE}" srcOrd="2" destOrd="0" parTransId="{2964053A-AF0F-4708-8FE1-C9F7BBB76319}" sibTransId="{AE74D5E9-0845-4C58-9729-DBD8CC7314FE}"/>
    <dgm:cxn modelId="{146015B0-393D-44B6-8B1C-DA6C084A4905}" type="presOf" srcId="{455E34E1-FCB4-4D44-9FC4-53AF7E21916E}" destId="{2ABEA922-E0F6-420D-A983-4B9035E6D8E5}" srcOrd="0" destOrd="0" presId="urn:microsoft.com/office/officeart/2009/3/layout/HorizontalOrganizationChart"/>
    <dgm:cxn modelId="{221C58C7-418F-4599-AA87-8B9EDF1D99A3}" type="presOf" srcId="{AC22BD2A-41B3-4C9F-A7BA-4629918FC652}" destId="{7BA8433F-D82D-4F58-B5F2-2DF24CA66924}" srcOrd="0" destOrd="0" presId="urn:microsoft.com/office/officeart/2009/3/layout/HorizontalOrganizationChart"/>
    <dgm:cxn modelId="{5B2003E6-44FA-4E6A-BD74-96DA5248D0E7}" srcId="{7BB7B8AF-2C43-41D2-A4FB-668B438BECA7}" destId="{AC22BD2A-41B3-4C9F-A7BA-4629918FC652}" srcOrd="0" destOrd="0" parTransId="{CC084B8E-300F-4BFB-80C5-23FA35D63C67}" sibTransId="{55ADBBCF-2985-4D4B-9808-1BA8C792632B}"/>
    <dgm:cxn modelId="{9B3F5E38-2247-432E-AFB1-AF1494165377}" type="presOf" srcId="{D365F116-3E4C-4A4C-AD1B-9954E273BDBE}" destId="{ADAD72C7-0A5F-42AF-A748-89763ABA8A21}" srcOrd="1" destOrd="0" presId="urn:microsoft.com/office/officeart/2009/3/layout/HorizontalOrganizationChart"/>
    <dgm:cxn modelId="{61484AFC-EEC0-4FE0-B724-4B35796669B5}" srcId="{AC22BD2A-41B3-4C9F-A7BA-4629918FC652}" destId="{754500D4-B5BD-4375-8D98-0ED2B9B3A8F2}" srcOrd="1" destOrd="0" parTransId="{019D7470-CD80-4304-8380-295029FE4BC5}" sibTransId="{4F6AC72B-2D7C-4C39-86E6-DB1BA91287E6}"/>
    <dgm:cxn modelId="{855BD207-BD5F-4449-96E8-755EB26C5696}" type="presOf" srcId="{7BB7B8AF-2C43-41D2-A4FB-668B438BECA7}" destId="{9DE0C327-89DE-4921-B0E0-BE318286EEF5}" srcOrd="0" destOrd="0" presId="urn:microsoft.com/office/officeart/2009/3/layout/HorizontalOrganizationChart"/>
    <dgm:cxn modelId="{3460E6A5-5264-4502-ACBB-A6247BD63CF4}" type="presOf" srcId="{D365F116-3E4C-4A4C-AD1B-9954E273BDBE}" destId="{0CAD07DE-592A-4494-A8B5-BB2F9257811B}" srcOrd="0" destOrd="0" presId="urn:microsoft.com/office/officeart/2009/3/layout/HorizontalOrganizationChart"/>
    <dgm:cxn modelId="{668072D4-4632-4C4E-9D0A-45C744573283}" type="presOf" srcId="{754500D4-B5BD-4375-8D98-0ED2B9B3A8F2}" destId="{4AFA74B2-F472-4B90-9FE6-5394D1AF1266}" srcOrd="1" destOrd="0" presId="urn:microsoft.com/office/officeart/2009/3/layout/HorizontalOrganizationChart"/>
    <dgm:cxn modelId="{45DA4396-DA45-40BD-A067-C0DF1CFE25E0}" type="presOf" srcId="{019D7470-CD80-4304-8380-295029FE4BC5}" destId="{A3E2842C-4D1B-496C-821A-9BCEDD1E2E0B}" srcOrd="0" destOrd="0" presId="urn:microsoft.com/office/officeart/2009/3/layout/HorizontalOrganizationChart"/>
    <dgm:cxn modelId="{E49516FE-BE08-4A4A-9D7D-7735BB781350}" srcId="{AC22BD2A-41B3-4C9F-A7BA-4629918FC652}" destId="{455E34E1-FCB4-4D44-9FC4-53AF7E21916E}" srcOrd="0" destOrd="0" parTransId="{038932BB-7058-41EC-A5E2-6205A67C04B7}" sibTransId="{CB12AAE2-E0D1-439A-8BC4-BD7D2B3E4851}"/>
    <dgm:cxn modelId="{F8A9035E-100B-44C2-93A3-B6B040713196}" type="presParOf" srcId="{9DE0C327-89DE-4921-B0E0-BE318286EEF5}" destId="{7FE56D97-41CC-48C2-A1B8-E278FAB56D07}" srcOrd="0" destOrd="0" presId="urn:microsoft.com/office/officeart/2009/3/layout/HorizontalOrganizationChart"/>
    <dgm:cxn modelId="{D650BA36-6BE0-4CD6-8834-ECD74FDF7EF4}" type="presParOf" srcId="{7FE56D97-41CC-48C2-A1B8-E278FAB56D07}" destId="{3D23D4EB-21FC-4C0D-8D86-5BBAA6CF68A4}" srcOrd="0" destOrd="0" presId="urn:microsoft.com/office/officeart/2009/3/layout/HorizontalOrganizationChart"/>
    <dgm:cxn modelId="{55D3BC43-6E9D-49D2-9512-83E11104FA73}" type="presParOf" srcId="{3D23D4EB-21FC-4C0D-8D86-5BBAA6CF68A4}" destId="{7BA8433F-D82D-4F58-B5F2-2DF24CA66924}" srcOrd="0" destOrd="0" presId="urn:microsoft.com/office/officeart/2009/3/layout/HorizontalOrganizationChart"/>
    <dgm:cxn modelId="{349290A3-F026-45C9-99A8-782616A6F240}" type="presParOf" srcId="{3D23D4EB-21FC-4C0D-8D86-5BBAA6CF68A4}" destId="{3900029D-4E7B-45E0-8043-3434AC6AB3AC}" srcOrd="1" destOrd="0" presId="urn:microsoft.com/office/officeart/2009/3/layout/HorizontalOrganizationChart"/>
    <dgm:cxn modelId="{4B2D779E-A0E2-4CB5-8B7C-904E749BCD88}" type="presParOf" srcId="{7FE56D97-41CC-48C2-A1B8-E278FAB56D07}" destId="{3B560517-5F51-4CF8-BC31-91C2C53609F5}" srcOrd="1" destOrd="0" presId="urn:microsoft.com/office/officeart/2009/3/layout/HorizontalOrganizationChart"/>
    <dgm:cxn modelId="{88E523BF-FE82-4D92-9EE1-AFBEFCD68C11}" type="presParOf" srcId="{3B560517-5F51-4CF8-BC31-91C2C53609F5}" destId="{A3E2842C-4D1B-496C-821A-9BCEDD1E2E0B}" srcOrd="0" destOrd="0" presId="urn:microsoft.com/office/officeart/2009/3/layout/HorizontalOrganizationChart"/>
    <dgm:cxn modelId="{180652F7-5BF6-4FC6-B421-34F0744ABCB5}" type="presParOf" srcId="{3B560517-5F51-4CF8-BC31-91C2C53609F5}" destId="{5DE0C1A5-8D00-4BDD-ADC5-77D74A0F3A31}" srcOrd="1" destOrd="0" presId="urn:microsoft.com/office/officeart/2009/3/layout/HorizontalOrganizationChart"/>
    <dgm:cxn modelId="{558F7AF2-4FE2-4765-B7E3-60A23AC579EB}" type="presParOf" srcId="{5DE0C1A5-8D00-4BDD-ADC5-77D74A0F3A31}" destId="{0002479A-8707-4373-AB02-A5BC04F8DD6B}" srcOrd="0" destOrd="0" presId="urn:microsoft.com/office/officeart/2009/3/layout/HorizontalOrganizationChart"/>
    <dgm:cxn modelId="{16D18A25-9367-43FC-AE57-EE319A2AFBB9}" type="presParOf" srcId="{0002479A-8707-4373-AB02-A5BC04F8DD6B}" destId="{F68A3341-5D6D-4F8F-92F1-140898D81363}" srcOrd="0" destOrd="0" presId="urn:microsoft.com/office/officeart/2009/3/layout/HorizontalOrganizationChart"/>
    <dgm:cxn modelId="{BC4BF51A-3F47-46B4-B94E-9C707B9BF0F7}" type="presParOf" srcId="{0002479A-8707-4373-AB02-A5BC04F8DD6B}" destId="{4AFA74B2-F472-4B90-9FE6-5394D1AF1266}" srcOrd="1" destOrd="0" presId="urn:microsoft.com/office/officeart/2009/3/layout/HorizontalOrganizationChart"/>
    <dgm:cxn modelId="{7E8AF8B2-A4DA-4F5B-BD0B-3CA7C1571FE0}" type="presParOf" srcId="{5DE0C1A5-8D00-4BDD-ADC5-77D74A0F3A31}" destId="{0D12F501-94BE-4EC8-9B2B-75A7521124B3}" srcOrd="1" destOrd="0" presId="urn:microsoft.com/office/officeart/2009/3/layout/HorizontalOrganizationChart"/>
    <dgm:cxn modelId="{BE11E351-113D-49A5-BD5A-A71583BC2BB9}" type="presParOf" srcId="{5DE0C1A5-8D00-4BDD-ADC5-77D74A0F3A31}" destId="{1E6DB754-2DF8-489C-9DEF-8E83B0808E9E}" srcOrd="2" destOrd="0" presId="urn:microsoft.com/office/officeart/2009/3/layout/HorizontalOrganizationChart"/>
    <dgm:cxn modelId="{38918BAB-5724-4D4E-B2E8-6C670B0BD820}" type="presParOf" srcId="{3B560517-5F51-4CF8-BC31-91C2C53609F5}" destId="{CF8E6C5F-A9E8-4408-85E8-9652926179DC}" srcOrd="2" destOrd="0" presId="urn:microsoft.com/office/officeart/2009/3/layout/HorizontalOrganizationChart"/>
    <dgm:cxn modelId="{138AC44D-9704-45CE-84FF-4CF2BE096C9B}" type="presParOf" srcId="{3B560517-5F51-4CF8-BC31-91C2C53609F5}" destId="{85F027A5-C8A5-4556-BD66-1E2CAF138264}" srcOrd="3" destOrd="0" presId="urn:microsoft.com/office/officeart/2009/3/layout/HorizontalOrganizationChart"/>
    <dgm:cxn modelId="{10C86B07-9BC0-4FD5-A637-E21273F85CC0}" type="presParOf" srcId="{85F027A5-C8A5-4556-BD66-1E2CAF138264}" destId="{D923D888-9391-4185-801F-22509D9B5EFB}" srcOrd="0" destOrd="0" presId="urn:microsoft.com/office/officeart/2009/3/layout/HorizontalOrganizationChart"/>
    <dgm:cxn modelId="{DFC14CCE-52EF-4AD8-B4BB-EFA57E7E54E3}" type="presParOf" srcId="{D923D888-9391-4185-801F-22509D9B5EFB}" destId="{0CAD07DE-592A-4494-A8B5-BB2F9257811B}" srcOrd="0" destOrd="0" presId="urn:microsoft.com/office/officeart/2009/3/layout/HorizontalOrganizationChart"/>
    <dgm:cxn modelId="{93803D04-90CD-413B-AF26-A0CED4D6C548}" type="presParOf" srcId="{D923D888-9391-4185-801F-22509D9B5EFB}" destId="{ADAD72C7-0A5F-42AF-A748-89763ABA8A21}" srcOrd="1" destOrd="0" presId="urn:microsoft.com/office/officeart/2009/3/layout/HorizontalOrganizationChart"/>
    <dgm:cxn modelId="{EDAFB873-5E42-4D4C-931C-A7A5DC63BCB8}" type="presParOf" srcId="{85F027A5-C8A5-4556-BD66-1E2CAF138264}" destId="{F04F6535-9F24-49F5-8675-C7B88BE1F780}" srcOrd="1" destOrd="0" presId="urn:microsoft.com/office/officeart/2009/3/layout/HorizontalOrganizationChart"/>
    <dgm:cxn modelId="{D4699A26-8BC1-42D2-8D3F-BB01A75BCB78}" type="presParOf" srcId="{85F027A5-C8A5-4556-BD66-1E2CAF138264}" destId="{EA93A020-5F15-4759-AF44-30A16BCEBF92}" srcOrd="2" destOrd="0" presId="urn:microsoft.com/office/officeart/2009/3/layout/HorizontalOrganizationChart"/>
    <dgm:cxn modelId="{8D3A63AE-B8AC-4C53-991A-045ADC002216}" type="presParOf" srcId="{7FE56D97-41CC-48C2-A1B8-E278FAB56D07}" destId="{B76F3C71-6AA6-437E-A391-A72E5E2F49FF}" srcOrd="2" destOrd="0" presId="urn:microsoft.com/office/officeart/2009/3/layout/HorizontalOrganizationChart"/>
    <dgm:cxn modelId="{EC848478-C11A-4745-A523-63C43459C2F5}" type="presParOf" srcId="{B76F3C71-6AA6-437E-A391-A72E5E2F49FF}" destId="{A0593E33-00EB-4EB1-A24F-641B94B78D2D}" srcOrd="0" destOrd="0" presId="urn:microsoft.com/office/officeart/2009/3/layout/HorizontalOrganizationChart"/>
    <dgm:cxn modelId="{63C87533-F0EE-4F3C-B247-A6B5A3ADC5E9}" type="presParOf" srcId="{B76F3C71-6AA6-437E-A391-A72E5E2F49FF}" destId="{B2979D1E-0C2C-41C5-80BA-F0A9A1452A38}" srcOrd="1" destOrd="0" presId="urn:microsoft.com/office/officeart/2009/3/layout/HorizontalOrganizationChart"/>
    <dgm:cxn modelId="{A25951FE-A430-4601-B21C-7B1F73F143D2}" type="presParOf" srcId="{B2979D1E-0C2C-41C5-80BA-F0A9A1452A38}" destId="{B79C1B76-5A3A-414D-824F-DE5796CC9545}" srcOrd="0" destOrd="0" presId="urn:microsoft.com/office/officeart/2009/3/layout/HorizontalOrganizationChart"/>
    <dgm:cxn modelId="{5332B75A-3461-41C3-B46B-571E3F250B49}" type="presParOf" srcId="{B79C1B76-5A3A-414D-824F-DE5796CC9545}" destId="{2ABEA922-E0F6-420D-A983-4B9035E6D8E5}" srcOrd="0" destOrd="0" presId="urn:microsoft.com/office/officeart/2009/3/layout/HorizontalOrganizationChart"/>
    <dgm:cxn modelId="{8D63172D-4AD4-47B4-A7E0-5ABF02B67EAC}" type="presParOf" srcId="{B79C1B76-5A3A-414D-824F-DE5796CC9545}" destId="{A598F62E-754A-46F0-B91C-1060C01E5FBE}" srcOrd="1" destOrd="0" presId="urn:microsoft.com/office/officeart/2009/3/layout/HorizontalOrganizationChart"/>
    <dgm:cxn modelId="{3D3D251E-7670-4847-B5FF-014FDE99A40E}" type="presParOf" srcId="{B2979D1E-0C2C-41C5-80BA-F0A9A1452A38}" destId="{C6EFF2CC-D1F8-4715-B21E-F0D6FA223BFD}" srcOrd="1" destOrd="0" presId="urn:microsoft.com/office/officeart/2009/3/layout/HorizontalOrganizationChart"/>
    <dgm:cxn modelId="{4DFA2649-35CD-4685-8A21-AEA42319F104}" type="presParOf" srcId="{B2979D1E-0C2C-41C5-80BA-F0A9A1452A38}" destId="{D5DA187A-9F44-45B2-9A5C-74DA1EDDA5E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4B9C3-40C8-43F8-90BE-E1F8A8FDF62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A3A16-5D63-4C74-B6EC-D97F7059C3C2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3 этап-</a:t>
          </a:r>
        </a:p>
        <a:p>
          <a:r>
            <a:rPr lang="ru-RU" sz="1500" i="1" dirty="0" smtClean="0"/>
            <a:t>обобщающий</a:t>
          </a:r>
          <a:endParaRPr lang="ru-RU" sz="1500" i="1" dirty="0"/>
        </a:p>
      </dgm:t>
    </dgm:pt>
    <dgm:pt modelId="{EECD266F-098E-4907-A66E-5150AB651804}" type="parTrans" cxnId="{4CFE460F-EC4B-4F49-91CA-0E4C1B9CDCD5}">
      <dgm:prSet/>
      <dgm:spPr/>
      <dgm:t>
        <a:bodyPr/>
        <a:lstStyle/>
        <a:p>
          <a:endParaRPr lang="ru-RU"/>
        </a:p>
      </dgm:t>
    </dgm:pt>
    <dgm:pt modelId="{F9D7E02E-3A6F-431F-B701-63290D742807}" type="sibTrans" cxnId="{4CFE460F-EC4B-4F49-91CA-0E4C1B9CDCD5}">
      <dgm:prSet/>
      <dgm:spPr/>
      <dgm:t>
        <a:bodyPr/>
        <a:lstStyle/>
        <a:p>
          <a:endParaRPr lang="ru-RU"/>
        </a:p>
      </dgm:t>
    </dgm:pt>
    <dgm:pt modelId="{294F7F7D-883A-408A-BF2F-1AEB6DD20C5F}" type="asst">
      <dgm:prSet phldrT="[Текст]" custT="1"/>
      <dgm:spPr>
        <a:solidFill>
          <a:srgbClr val="996633"/>
        </a:solidFill>
      </dgm:spPr>
      <dgm:t>
        <a:bodyPr/>
        <a:lstStyle/>
        <a:p>
          <a:r>
            <a:rPr lang="ru-RU" sz="1600" i="1" dirty="0" smtClean="0"/>
            <a:t>Учить анализировать, сравнивать. Воспитывать любовь к родному городу через пережитые эмоции, оставшиеся впечатления.</a:t>
          </a:r>
          <a:endParaRPr lang="ru-RU" sz="1600" i="1" dirty="0"/>
        </a:p>
      </dgm:t>
    </dgm:pt>
    <dgm:pt modelId="{6AB6DE08-74EC-46D4-B88F-85DB052E448E}" type="parTrans" cxnId="{9DD0C400-95EA-437E-B9CE-164D0244CECF}">
      <dgm:prSet/>
      <dgm:spPr/>
      <dgm:t>
        <a:bodyPr/>
        <a:lstStyle/>
        <a:p>
          <a:endParaRPr lang="ru-RU"/>
        </a:p>
      </dgm:t>
    </dgm:pt>
    <dgm:pt modelId="{4221236A-F609-4DD8-B356-03B7B9C16F97}" type="sibTrans" cxnId="{9DD0C400-95EA-437E-B9CE-164D0244CECF}">
      <dgm:prSet/>
      <dgm:spPr/>
      <dgm:t>
        <a:bodyPr/>
        <a:lstStyle/>
        <a:p>
          <a:endParaRPr lang="ru-RU"/>
        </a:p>
      </dgm:t>
    </dgm:pt>
    <dgm:pt modelId="{84CACA45-3086-45CB-97F9-47B08A1F7F77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i="1" dirty="0" smtClean="0"/>
            <a:t>Отзывы детей, впечатления в виде рассказов и рисунков, которые вошли в альбом.</a:t>
          </a:r>
          <a:endParaRPr lang="ru-RU" sz="1400" i="1" dirty="0"/>
        </a:p>
      </dgm:t>
    </dgm:pt>
    <dgm:pt modelId="{6105BC6F-8BF9-4E49-A490-A2EFDB16D264}" type="parTrans" cxnId="{6625E5F1-E2E9-458B-985B-0CABF9A26B22}">
      <dgm:prSet/>
      <dgm:spPr/>
      <dgm:t>
        <a:bodyPr/>
        <a:lstStyle/>
        <a:p>
          <a:endParaRPr lang="ru-RU"/>
        </a:p>
      </dgm:t>
    </dgm:pt>
    <dgm:pt modelId="{F32179D2-04D1-473E-874F-636E9F95F2AD}" type="sibTrans" cxnId="{6625E5F1-E2E9-458B-985B-0CABF9A26B22}">
      <dgm:prSet/>
      <dgm:spPr/>
      <dgm:t>
        <a:bodyPr/>
        <a:lstStyle/>
        <a:p>
          <a:endParaRPr lang="ru-RU"/>
        </a:p>
      </dgm:t>
    </dgm:pt>
    <dgm:pt modelId="{3AD240A6-B7B0-4E2A-A63B-AC943CADFA2A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i="1" dirty="0" smtClean="0"/>
            <a:t>Совместное создание альбома с краткой историей Дома офицеров, рисунками и отзывами детей, фотографиями .</a:t>
          </a:r>
          <a:endParaRPr lang="ru-RU" sz="1400" i="1" dirty="0"/>
        </a:p>
      </dgm:t>
    </dgm:pt>
    <dgm:pt modelId="{D27E913F-6BF1-4F2C-A5D3-155EB1203403}" type="parTrans" cxnId="{729C75E3-F68F-455C-84AC-CF36D78FF78A}">
      <dgm:prSet/>
      <dgm:spPr/>
      <dgm:t>
        <a:bodyPr/>
        <a:lstStyle/>
        <a:p>
          <a:endParaRPr lang="ru-RU"/>
        </a:p>
      </dgm:t>
    </dgm:pt>
    <dgm:pt modelId="{15CCA0FD-5B8B-4AAB-8D3C-96C86C0F6C67}" type="sibTrans" cxnId="{729C75E3-F68F-455C-84AC-CF36D78FF78A}">
      <dgm:prSet/>
      <dgm:spPr/>
      <dgm:t>
        <a:bodyPr/>
        <a:lstStyle/>
        <a:p>
          <a:endParaRPr lang="ru-RU"/>
        </a:p>
      </dgm:t>
    </dgm:pt>
    <dgm:pt modelId="{7C6953D1-CE75-466E-9845-21CB7C5A3F32}" type="pres">
      <dgm:prSet presAssocID="{B344B9C3-40C8-43F8-90BE-E1F8A8FDF6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4FF176-DF51-4E77-8755-BF57E5940446}" type="pres">
      <dgm:prSet presAssocID="{E17A3A16-5D63-4C74-B6EC-D97F7059C3C2}" presName="hierRoot1" presStyleCnt="0">
        <dgm:presLayoutVars>
          <dgm:hierBranch val="init"/>
        </dgm:presLayoutVars>
      </dgm:prSet>
      <dgm:spPr/>
    </dgm:pt>
    <dgm:pt modelId="{1262AB1F-1A5C-4316-A8FE-41D2649A351F}" type="pres">
      <dgm:prSet presAssocID="{E17A3A16-5D63-4C74-B6EC-D97F7059C3C2}" presName="rootComposite1" presStyleCnt="0"/>
      <dgm:spPr/>
    </dgm:pt>
    <dgm:pt modelId="{3D9690B1-718E-403F-996E-402993B8D9BF}" type="pres">
      <dgm:prSet presAssocID="{E17A3A16-5D63-4C74-B6EC-D97F7059C3C2}" presName="rootText1" presStyleLbl="node0" presStyleIdx="0" presStyleCnt="1" custScaleX="415296" custScaleY="952510" custLinFactX="-500000" custLinFactY="-300000" custLinFactNeighborX="-538256" custLinFactNeighborY="-319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AF25F-738D-4C03-A99E-BC48EF4A30AE}" type="pres">
      <dgm:prSet presAssocID="{E17A3A16-5D63-4C74-B6EC-D97F7059C3C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F0CE32-B022-4BC2-AADC-F38D528E17B9}" type="pres">
      <dgm:prSet presAssocID="{E17A3A16-5D63-4C74-B6EC-D97F7059C3C2}" presName="hierChild2" presStyleCnt="0"/>
      <dgm:spPr/>
    </dgm:pt>
    <dgm:pt modelId="{25348350-680B-4625-A95C-FD443055A7DD}" type="pres">
      <dgm:prSet presAssocID="{6105BC6F-8BF9-4E49-A490-A2EFDB16D264}" presName="Name64" presStyleLbl="parChTrans1D2" presStyleIdx="0" presStyleCnt="3"/>
      <dgm:spPr/>
      <dgm:t>
        <a:bodyPr/>
        <a:lstStyle/>
        <a:p>
          <a:endParaRPr lang="ru-RU"/>
        </a:p>
      </dgm:t>
    </dgm:pt>
    <dgm:pt modelId="{0680B365-DFF5-47C2-BB5C-9F21F2B35DD7}" type="pres">
      <dgm:prSet presAssocID="{84CACA45-3086-45CB-97F9-47B08A1F7F77}" presName="hierRoot2" presStyleCnt="0">
        <dgm:presLayoutVars>
          <dgm:hierBranch val="init"/>
        </dgm:presLayoutVars>
      </dgm:prSet>
      <dgm:spPr/>
    </dgm:pt>
    <dgm:pt modelId="{32309263-E416-4A7D-8C68-8D57BDF1DFB1}" type="pres">
      <dgm:prSet presAssocID="{84CACA45-3086-45CB-97F9-47B08A1F7F77}" presName="rootComposite" presStyleCnt="0"/>
      <dgm:spPr/>
    </dgm:pt>
    <dgm:pt modelId="{717F17E4-CBA1-42BA-A183-638A35B564A8}" type="pres">
      <dgm:prSet presAssocID="{84CACA45-3086-45CB-97F9-47B08A1F7F77}" presName="rootText" presStyleLbl="node2" presStyleIdx="0" presStyleCnt="2" custScaleX="1720331" custScaleY="529685" custLinFactNeighborX="15165" custLinFactNeighborY="-15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C8DAA-6AC7-429C-BC55-46E607B2D5DA}" type="pres">
      <dgm:prSet presAssocID="{84CACA45-3086-45CB-97F9-47B08A1F7F77}" presName="rootConnector" presStyleLbl="node2" presStyleIdx="0" presStyleCnt="2"/>
      <dgm:spPr/>
      <dgm:t>
        <a:bodyPr/>
        <a:lstStyle/>
        <a:p>
          <a:endParaRPr lang="ru-RU"/>
        </a:p>
      </dgm:t>
    </dgm:pt>
    <dgm:pt modelId="{E0766DF5-D0AE-4BD5-9C4E-43B719899B05}" type="pres">
      <dgm:prSet presAssocID="{84CACA45-3086-45CB-97F9-47B08A1F7F77}" presName="hierChild4" presStyleCnt="0"/>
      <dgm:spPr/>
    </dgm:pt>
    <dgm:pt modelId="{DED30FA7-781F-463A-9A8F-2A4239F10DBA}" type="pres">
      <dgm:prSet presAssocID="{84CACA45-3086-45CB-97F9-47B08A1F7F77}" presName="hierChild5" presStyleCnt="0"/>
      <dgm:spPr/>
    </dgm:pt>
    <dgm:pt modelId="{B907C2C9-DD0B-425E-B456-37728A5EB46B}" type="pres">
      <dgm:prSet presAssocID="{D27E913F-6BF1-4F2C-A5D3-155EB1203403}" presName="Name64" presStyleLbl="parChTrans1D2" presStyleIdx="1" presStyleCnt="3"/>
      <dgm:spPr/>
      <dgm:t>
        <a:bodyPr/>
        <a:lstStyle/>
        <a:p>
          <a:endParaRPr lang="ru-RU"/>
        </a:p>
      </dgm:t>
    </dgm:pt>
    <dgm:pt modelId="{45EFB893-A4AF-48F3-94A0-8586540D0857}" type="pres">
      <dgm:prSet presAssocID="{3AD240A6-B7B0-4E2A-A63B-AC943CADFA2A}" presName="hierRoot2" presStyleCnt="0">
        <dgm:presLayoutVars>
          <dgm:hierBranch val="init"/>
        </dgm:presLayoutVars>
      </dgm:prSet>
      <dgm:spPr/>
    </dgm:pt>
    <dgm:pt modelId="{DB5A0B99-16D4-4CE9-B6A3-CD79FBEE6A0E}" type="pres">
      <dgm:prSet presAssocID="{3AD240A6-B7B0-4E2A-A63B-AC943CADFA2A}" presName="rootComposite" presStyleCnt="0"/>
      <dgm:spPr/>
    </dgm:pt>
    <dgm:pt modelId="{77D47666-88CE-4517-AADC-BC1BCF801FF0}" type="pres">
      <dgm:prSet presAssocID="{3AD240A6-B7B0-4E2A-A63B-AC943CADFA2A}" presName="rootText" presStyleLbl="node2" presStyleIdx="1" presStyleCnt="2" custScaleX="1730616" custScaleY="598675" custLinFactNeighborX="25089" custLinFactNeighborY="29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27E377-6198-4AB3-9307-981C9B04DDC4}" type="pres">
      <dgm:prSet presAssocID="{3AD240A6-B7B0-4E2A-A63B-AC943CADFA2A}" presName="rootConnector" presStyleLbl="node2" presStyleIdx="1" presStyleCnt="2"/>
      <dgm:spPr/>
      <dgm:t>
        <a:bodyPr/>
        <a:lstStyle/>
        <a:p>
          <a:endParaRPr lang="ru-RU"/>
        </a:p>
      </dgm:t>
    </dgm:pt>
    <dgm:pt modelId="{D73A393E-0C1B-44A4-9138-064FC67A8381}" type="pres">
      <dgm:prSet presAssocID="{3AD240A6-B7B0-4E2A-A63B-AC943CADFA2A}" presName="hierChild4" presStyleCnt="0"/>
      <dgm:spPr/>
    </dgm:pt>
    <dgm:pt modelId="{D208ABC5-7FFE-49FF-B21A-DC01153E4E5F}" type="pres">
      <dgm:prSet presAssocID="{3AD240A6-B7B0-4E2A-A63B-AC943CADFA2A}" presName="hierChild5" presStyleCnt="0"/>
      <dgm:spPr/>
    </dgm:pt>
    <dgm:pt modelId="{AEB5A560-B82B-4B2B-BF55-C71E135EC944}" type="pres">
      <dgm:prSet presAssocID="{E17A3A16-5D63-4C74-B6EC-D97F7059C3C2}" presName="hierChild3" presStyleCnt="0"/>
      <dgm:spPr/>
    </dgm:pt>
    <dgm:pt modelId="{B7FF3654-AC82-47D9-BA91-03496CEC54A4}" type="pres">
      <dgm:prSet presAssocID="{6AB6DE08-74EC-46D4-B88F-85DB052E448E}" presName="Name115" presStyleLbl="parChTrans1D2" presStyleIdx="2" presStyleCnt="3"/>
      <dgm:spPr/>
      <dgm:t>
        <a:bodyPr/>
        <a:lstStyle/>
        <a:p>
          <a:endParaRPr lang="ru-RU"/>
        </a:p>
      </dgm:t>
    </dgm:pt>
    <dgm:pt modelId="{0A1E6E83-BBF3-4AF2-8905-D4CA3610E848}" type="pres">
      <dgm:prSet presAssocID="{294F7F7D-883A-408A-BF2F-1AEB6DD20C5F}" presName="hierRoot3" presStyleCnt="0">
        <dgm:presLayoutVars>
          <dgm:hierBranch val="init"/>
        </dgm:presLayoutVars>
      </dgm:prSet>
      <dgm:spPr/>
    </dgm:pt>
    <dgm:pt modelId="{F011615C-A588-43C6-B616-D5341672E446}" type="pres">
      <dgm:prSet presAssocID="{294F7F7D-883A-408A-BF2F-1AEB6DD20C5F}" presName="rootComposite3" presStyleCnt="0"/>
      <dgm:spPr/>
    </dgm:pt>
    <dgm:pt modelId="{4C25C86E-D5D4-4A29-9C40-4A9CC81E2026}" type="pres">
      <dgm:prSet presAssocID="{294F7F7D-883A-408A-BF2F-1AEB6DD20C5F}" presName="rootText3" presStyleLbl="asst1" presStyleIdx="0" presStyleCnt="1" custScaleX="1110387" custScaleY="1416740" custLinFactY="92902" custLinFactNeighborX="-6857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78E51E-73A9-4EB5-BE63-77FC9E293DAE}" type="pres">
      <dgm:prSet presAssocID="{294F7F7D-883A-408A-BF2F-1AEB6DD20C5F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7B1B935-B03A-4DF7-A1B3-290DC8A34986}" type="pres">
      <dgm:prSet presAssocID="{294F7F7D-883A-408A-BF2F-1AEB6DD20C5F}" presName="hierChild6" presStyleCnt="0"/>
      <dgm:spPr/>
    </dgm:pt>
    <dgm:pt modelId="{9EFD26B0-E89D-4665-A2B2-34E435007B48}" type="pres">
      <dgm:prSet presAssocID="{294F7F7D-883A-408A-BF2F-1AEB6DD20C5F}" presName="hierChild7" presStyleCnt="0"/>
      <dgm:spPr/>
    </dgm:pt>
  </dgm:ptLst>
  <dgm:cxnLst>
    <dgm:cxn modelId="{9DD0C400-95EA-437E-B9CE-164D0244CECF}" srcId="{E17A3A16-5D63-4C74-B6EC-D97F7059C3C2}" destId="{294F7F7D-883A-408A-BF2F-1AEB6DD20C5F}" srcOrd="0" destOrd="0" parTransId="{6AB6DE08-74EC-46D4-B88F-85DB052E448E}" sibTransId="{4221236A-F609-4DD8-B356-03B7B9C16F97}"/>
    <dgm:cxn modelId="{D464E4A5-F895-4E7C-80D0-EA07EA12AF54}" type="presOf" srcId="{84CACA45-3086-45CB-97F9-47B08A1F7F77}" destId="{717F17E4-CBA1-42BA-A183-638A35B564A8}" srcOrd="0" destOrd="0" presId="urn:microsoft.com/office/officeart/2009/3/layout/HorizontalOrganizationChart"/>
    <dgm:cxn modelId="{B7BDFB61-5F53-472A-9A64-42B446EE1489}" type="presOf" srcId="{3AD240A6-B7B0-4E2A-A63B-AC943CADFA2A}" destId="{CB27E377-6198-4AB3-9307-981C9B04DDC4}" srcOrd="1" destOrd="0" presId="urn:microsoft.com/office/officeart/2009/3/layout/HorizontalOrganizationChart"/>
    <dgm:cxn modelId="{729C75E3-F68F-455C-84AC-CF36D78FF78A}" srcId="{E17A3A16-5D63-4C74-B6EC-D97F7059C3C2}" destId="{3AD240A6-B7B0-4E2A-A63B-AC943CADFA2A}" srcOrd="2" destOrd="0" parTransId="{D27E913F-6BF1-4F2C-A5D3-155EB1203403}" sibTransId="{15CCA0FD-5B8B-4AAB-8D3C-96C86C0F6C67}"/>
    <dgm:cxn modelId="{4A2B10FB-651F-4A91-B668-648D3F3F3125}" type="presOf" srcId="{84CACA45-3086-45CB-97F9-47B08A1F7F77}" destId="{8BCC8DAA-6AC7-429C-BC55-46E607B2D5DA}" srcOrd="1" destOrd="0" presId="urn:microsoft.com/office/officeart/2009/3/layout/HorizontalOrganizationChart"/>
    <dgm:cxn modelId="{482229C3-ED6B-492E-A34A-2749AD211680}" type="presOf" srcId="{294F7F7D-883A-408A-BF2F-1AEB6DD20C5F}" destId="{4C25C86E-D5D4-4A29-9C40-4A9CC81E2026}" srcOrd="0" destOrd="0" presId="urn:microsoft.com/office/officeart/2009/3/layout/HorizontalOrganizationChart"/>
    <dgm:cxn modelId="{6625E5F1-E2E9-458B-985B-0CABF9A26B22}" srcId="{E17A3A16-5D63-4C74-B6EC-D97F7059C3C2}" destId="{84CACA45-3086-45CB-97F9-47B08A1F7F77}" srcOrd="1" destOrd="0" parTransId="{6105BC6F-8BF9-4E49-A490-A2EFDB16D264}" sibTransId="{F32179D2-04D1-473E-874F-636E9F95F2AD}"/>
    <dgm:cxn modelId="{A3A41948-636E-4444-9854-1409152BD702}" type="presOf" srcId="{B344B9C3-40C8-43F8-90BE-E1F8A8FDF625}" destId="{7C6953D1-CE75-466E-9845-21CB7C5A3F32}" srcOrd="0" destOrd="0" presId="urn:microsoft.com/office/officeart/2009/3/layout/HorizontalOrganizationChart"/>
    <dgm:cxn modelId="{654F0302-2B43-4119-8F76-183CF95ED5DC}" type="presOf" srcId="{6AB6DE08-74EC-46D4-B88F-85DB052E448E}" destId="{B7FF3654-AC82-47D9-BA91-03496CEC54A4}" srcOrd="0" destOrd="0" presId="urn:microsoft.com/office/officeart/2009/3/layout/HorizontalOrganizationChart"/>
    <dgm:cxn modelId="{DC80CD58-0F1A-47EC-916C-A761DC847AA8}" type="presOf" srcId="{294F7F7D-883A-408A-BF2F-1AEB6DD20C5F}" destId="{5978E51E-73A9-4EB5-BE63-77FC9E293DAE}" srcOrd="1" destOrd="0" presId="urn:microsoft.com/office/officeart/2009/3/layout/HorizontalOrganizationChart"/>
    <dgm:cxn modelId="{D8AC94C6-BABB-4BF4-AB97-EE0AE0775994}" type="presOf" srcId="{D27E913F-6BF1-4F2C-A5D3-155EB1203403}" destId="{B907C2C9-DD0B-425E-B456-37728A5EB46B}" srcOrd="0" destOrd="0" presId="urn:microsoft.com/office/officeart/2009/3/layout/HorizontalOrganizationChart"/>
    <dgm:cxn modelId="{647D0144-C1A3-44B1-84FB-049FA8BA5703}" type="presOf" srcId="{3AD240A6-B7B0-4E2A-A63B-AC943CADFA2A}" destId="{77D47666-88CE-4517-AADC-BC1BCF801FF0}" srcOrd="0" destOrd="0" presId="urn:microsoft.com/office/officeart/2009/3/layout/HorizontalOrganizationChart"/>
    <dgm:cxn modelId="{8628BBEC-59E9-4187-9258-5452A9C3C960}" type="presOf" srcId="{E17A3A16-5D63-4C74-B6EC-D97F7059C3C2}" destId="{639AF25F-738D-4C03-A99E-BC48EF4A30AE}" srcOrd="1" destOrd="0" presId="urn:microsoft.com/office/officeart/2009/3/layout/HorizontalOrganizationChart"/>
    <dgm:cxn modelId="{4CFE460F-EC4B-4F49-91CA-0E4C1B9CDCD5}" srcId="{B344B9C3-40C8-43F8-90BE-E1F8A8FDF625}" destId="{E17A3A16-5D63-4C74-B6EC-D97F7059C3C2}" srcOrd="0" destOrd="0" parTransId="{EECD266F-098E-4907-A66E-5150AB651804}" sibTransId="{F9D7E02E-3A6F-431F-B701-63290D742807}"/>
    <dgm:cxn modelId="{262122B8-A613-4F73-9447-13DF2C9A0583}" type="presOf" srcId="{E17A3A16-5D63-4C74-B6EC-D97F7059C3C2}" destId="{3D9690B1-718E-403F-996E-402993B8D9BF}" srcOrd="0" destOrd="0" presId="urn:microsoft.com/office/officeart/2009/3/layout/HorizontalOrganizationChart"/>
    <dgm:cxn modelId="{ACAF15C6-FC9B-482D-9383-A8B0BB5B846A}" type="presOf" srcId="{6105BC6F-8BF9-4E49-A490-A2EFDB16D264}" destId="{25348350-680B-4625-A95C-FD443055A7DD}" srcOrd="0" destOrd="0" presId="urn:microsoft.com/office/officeart/2009/3/layout/HorizontalOrganizationChart"/>
    <dgm:cxn modelId="{C17A377E-F868-41FE-9EB1-548E1E7F1515}" type="presParOf" srcId="{7C6953D1-CE75-466E-9845-21CB7C5A3F32}" destId="{054FF176-DF51-4E77-8755-BF57E5940446}" srcOrd="0" destOrd="0" presId="urn:microsoft.com/office/officeart/2009/3/layout/HorizontalOrganizationChart"/>
    <dgm:cxn modelId="{3859DA8A-89DA-4DFC-B4CC-BE652CE337C2}" type="presParOf" srcId="{054FF176-DF51-4E77-8755-BF57E5940446}" destId="{1262AB1F-1A5C-4316-A8FE-41D2649A351F}" srcOrd="0" destOrd="0" presId="urn:microsoft.com/office/officeart/2009/3/layout/HorizontalOrganizationChart"/>
    <dgm:cxn modelId="{B0C4A7EF-5D6B-49B0-8263-7EF108354C85}" type="presParOf" srcId="{1262AB1F-1A5C-4316-A8FE-41D2649A351F}" destId="{3D9690B1-718E-403F-996E-402993B8D9BF}" srcOrd="0" destOrd="0" presId="urn:microsoft.com/office/officeart/2009/3/layout/HorizontalOrganizationChart"/>
    <dgm:cxn modelId="{524FD0F8-DDB5-42DC-A40D-AE9118182460}" type="presParOf" srcId="{1262AB1F-1A5C-4316-A8FE-41D2649A351F}" destId="{639AF25F-738D-4C03-A99E-BC48EF4A30AE}" srcOrd="1" destOrd="0" presId="urn:microsoft.com/office/officeart/2009/3/layout/HorizontalOrganizationChart"/>
    <dgm:cxn modelId="{4C949384-1B10-4179-B49D-AC34FF434BCF}" type="presParOf" srcId="{054FF176-DF51-4E77-8755-BF57E5940446}" destId="{9AF0CE32-B022-4BC2-AADC-F38D528E17B9}" srcOrd="1" destOrd="0" presId="urn:microsoft.com/office/officeart/2009/3/layout/HorizontalOrganizationChart"/>
    <dgm:cxn modelId="{515839C9-545D-4413-A1FB-56B7BE8547FF}" type="presParOf" srcId="{9AF0CE32-B022-4BC2-AADC-F38D528E17B9}" destId="{25348350-680B-4625-A95C-FD443055A7DD}" srcOrd="0" destOrd="0" presId="urn:microsoft.com/office/officeart/2009/3/layout/HorizontalOrganizationChart"/>
    <dgm:cxn modelId="{5647DF06-FB11-4CCC-9FD9-8B47F04FDE5E}" type="presParOf" srcId="{9AF0CE32-B022-4BC2-AADC-F38D528E17B9}" destId="{0680B365-DFF5-47C2-BB5C-9F21F2B35DD7}" srcOrd="1" destOrd="0" presId="urn:microsoft.com/office/officeart/2009/3/layout/HorizontalOrganizationChart"/>
    <dgm:cxn modelId="{FCDBBD33-338E-4085-BCF0-CED8A03EB415}" type="presParOf" srcId="{0680B365-DFF5-47C2-BB5C-9F21F2B35DD7}" destId="{32309263-E416-4A7D-8C68-8D57BDF1DFB1}" srcOrd="0" destOrd="0" presId="urn:microsoft.com/office/officeart/2009/3/layout/HorizontalOrganizationChart"/>
    <dgm:cxn modelId="{B6F54A0D-CA24-4C80-BA50-947D13EF8530}" type="presParOf" srcId="{32309263-E416-4A7D-8C68-8D57BDF1DFB1}" destId="{717F17E4-CBA1-42BA-A183-638A35B564A8}" srcOrd="0" destOrd="0" presId="urn:microsoft.com/office/officeart/2009/3/layout/HorizontalOrganizationChart"/>
    <dgm:cxn modelId="{4CF623A0-CC0A-4779-9A22-1B6A394BBDC9}" type="presParOf" srcId="{32309263-E416-4A7D-8C68-8D57BDF1DFB1}" destId="{8BCC8DAA-6AC7-429C-BC55-46E607B2D5DA}" srcOrd="1" destOrd="0" presId="urn:microsoft.com/office/officeart/2009/3/layout/HorizontalOrganizationChart"/>
    <dgm:cxn modelId="{31FDBF82-CEBF-43DD-A662-65D601488D37}" type="presParOf" srcId="{0680B365-DFF5-47C2-BB5C-9F21F2B35DD7}" destId="{E0766DF5-D0AE-4BD5-9C4E-43B719899B05}" srcOrd="1" destOrd="0" presId="urn:microsoft.com/office/officeart/2009/3/layout/HorizontalOrganizationChart"/>
    <dgm:cxn modelId="{160F1746-6AEC-4979-B37D-4A96C0B905DE}" type="presParOf" srcId="{0680B365-DFF5-47C2-BB5C-9F21F2B35DD7}" destId="{DED30FA7-781F-463A-9A8F-2A4239F10DBA}" srcOrd="2" destOrd="0" presId="urn:microsoft.com/office/officeart/2009/3/layout/HorizontalOrganizationChart"/>
    <dgm:cxn modelId="{26FFBF8C-AE30-45B2-8A81-27F447086BC8}" type="presParOf" srcId="{9AF0CE32-B022-4BC2-AADC-F38D528E17B9}" destId="{B907C2C9-DD0B-425E-B456-37728A5EB46B}" srcOrd="2" destOrd="0" presId="urn:microsoft.com/office/officeart/2009/3/layout/HorizontalOrganizationChart"/>
    <dgm:cxn modelId="{7B09286D-77E4-4B92-B16D-9A0F78755297}" type="presParOf" srcId="{9AF0CE32-B022-4BC2-AADC-F38D528E17B9}" destId="{45EFB893-A4AF-48F3-94A0-8586540D0857}" srcOrd="3" destOrd="0" presId="urn:microsoft.com/office/officeart/2009/3/layout/HorizontalOrganizationChart"/>
    <dgm:cxn modelId="{A7451A69-EC0B-4E3F-ADCD-11771175CD17}" type="presParOf" srcId="{45EFB893-A4AF-48F3-94A0-8586540D0857}" destId="{DB5A0B99-16D4-4CE9-B6A3-CD79FBEE6A0E}" srcOrd="0" destOrd="0" presId="urn:microsoft.com/office/officeart/2009/3/layout/HorizontalOrganizationChart"/>
    <dgm:cxn modelId="{2C57B58D-4AA3-4164-94E7-2CC34E6DC62C}" type="presParOf" srcId="{DB5A0B99-16D4-4CE9-B6A3-CD79FBEE6A0E}" destId="{77D47666-88CE-4517-AADC-BC1BCF801FF0}" srcOrd="0" destOrd="0" presId="urn:microsoft.com/office/officeart/2009/3/layout/HorizontalOrganizationChart"/>
    <dgm:cxn modelId="{B248391E-7CA7-466C-AD4C-709E2DD5D8B5}" type="presParOf" srcId="{DB5A0B99-16D4-4CE9-B6A3-CD79FBEE6A0E}" destId="{CB27E377-6198-4AB3-9307-981C9B04DDC4}" srcOrd="1" destOrd="0" presId="urn:microsoft.com/office/officeart/2009/3/layout/HorizontalOrganizationChart"/>
    <dgm:cxn modelId="{84579C3C-EC3F-4775-95D4-104C57D32ACE}" type="presParOf" srcId="{45EFB893-A4AF-48F3-94A0-8586540D0857}" destId="{D73A393E-0C1B-44A4-9138-064FC67A8381}" srcOrd="1" destOrd="0" presId="urn:microsoft.com/office/officeart/2009/3/layout/HorizontalOrganizationChart"/>
    <dgm:cxn modelId="{10C46654-009E-4712-9FBE-FD6D2620B7B8}" type="presParOf" srcId="{45EFB893-A4AF-48F3-94A0-8586540D0857}" destId="{D208ABC5-7FFE-49FF-B21A-DC01153E4E5F}" srcOrd="2" destOrd="0" presId="urn:microsoft.com/office/officeart/2009/3/layout/HorizontalOrganizationChart"/>
    <dgm:cxn modelId="{33DACCD2-D02E-40AC-9A4D-F71E0FCA2DB2}" type="presParOf" srcId="{054FF176-DF51-4E77-8755-BF57E5940446}" destId="{AEB5A560-B82B-4B2B-BF55-C71E135EC944}" srcOrd="2" destOrd="0" presId="urn:microsoft.com/office/officeart/2009/3/layout/HorizontalOrganizationChart"/>
    <dgm:cxn modelId="{CDF94CA3-6305-44C4-A2E0-68145C6ADF21}" type="presParOf" srcId="{AEB5A560-B82B-4B2B-BF55-C71E135EC944}" destId="{B7FF3654-AC82-47D9-BA91-03496CEC54A4}" srcOrd="0" destOrd="0" presId="urn:microsoft.com/office/officeart/2009/3/layout/HorizontalOrganizationChart"/>
    <dgm:cxn modelId="{A91B1E8D-943F-4016-999B-12F83FBDBCDA}" type="presParOf" srcId="{AEB5A560-B82B-4B2B-BF55-C71E135EC944}" destId="{0A1E6E83-BBF3-4AF2-8905-D4CA3610E848}" srcOrd="1" destOrd="0" presId="urn:microsoft.com/office/officeart/2009/3/layout/HorizontalOrganizationChart"/>
    <dgm:cxn modelId="{ED0B7B93-9F42-477F-97BF-61183CA39C21}" type="presParOf" srcId="{0A1E6E83-BBF3-4AF2-8905-D4CA3610E848}" destId="{F011615C-A588-43C6-B616-D5341672E446}" srcOrd="0" destOrd="0" presId="urn:microsoft.com/office/officeart/2009/3/layout/HorizontalOrganizationChart"/>
    <dgm:cxn modelId="{7F2EDF62-0D44-4FDE-89AE-3CCE22592D67}" type="presParOf" srcId="{F011615C-A588-43C6-B616-D5341672E446}" destId="{4C25C86E-D5D4-4A29-9C40-4A9CC81E2026}" srcOrd="0" destOrd="0" presId="urn:microsoft.com/office/officeart/2009/3/layout/HorizontalOrganizationChart"/>
    <dgm:cxn modelId="{CDFF7E28-34A7-4BEF-910F-371DAC1571F6}" type="presParOf" srcId="{F011615C-A588-43C6-B616-D5341672E446}" destId="{5978E51E-73A9-4EB5-BE63-77FC9E293DAE}" srcOrd="1" destOrd="0" presId="urn:microsoft.com/office/officeart/2009/3/layout/HorizontalOrganizationChart"/>
    <dgm:cxn modelId="{B4B364DE-722A-499F-818A-00B21772FA6D}" type="presParOf" srcId="{0A1E6E83-BBF3-4AF2-8905-D4CA3610E848}" destId="{A7B1B935-B03A-4DF7-A1B3-290DC8A34986}" srcOrd="1" destOrd="0" presId="urn:microsoft.com/office/officeart/2009/3/layout/HorizontalOrganizationChart"/>
    <dgm:cxn modelId="{45DB40B3-6E15-429F-A139-3602D506C6AC}" type="presParOf" srcId="{0A1E6E83-BBF3-4AF2-8905-D4CA3610E848}" destId="{9EFD26B0-E89D-4665-A2B2-34E435007B48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A0E74-89DC-4524-87F3-800B35F3D5B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31EDF-0B0B-4131-A828-224DDF26720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2 этап-</a:t>
          </a:r>
        </a:p>
        <a:p>
          <a:r>
            <a:rPr lang="ru-RU" sz="1600" i="1" dirty="0" smtClean="0"/>
            <a:t>практический</a:t>
          </a:r>
          <a:endParaRPr lang="ru-RU" sz="1600" i="1" dirty="0"/>
        </a:p>
      </dgm:t>
    </dgm:pt>
    <dgm:pt modelId="{29835CCF-60CE-46CB-B7FE-0CEF18183E52}" type="parTrans" cxnId="{1790610E-3C44-4C14-94C0-4CEBF5A3F90F}">
      <dgm:prSet/>
      <dgm:spPr/>
      <dgm:t>
        <a:bodyPr/>
        <a:lstStyle/>
        <a:p>
          <a:endParaRPr lang="ru-RU"/>
        </a:p>
      </dgm:t>
    </dgm:pt>
    <dgm:pt modelId="{8F313568-023C-43FD-BC11-3EC427D316CD}" type="sibTrans" cxnId="{1790610E-3C44-4C14-94C0-4CEBF5A3F90F}">
      <dgm:prSet/>
      <dgm:spPr/>
      <dgm:t>
        <a:bodyPr/>
        <a:lstStyle/>
        <a:p>
          <a:endParaRPr lang="ru-RU"/>
        </a:p>
      </dgm:t>
    </dgm:pt>
    <dgm:pt modelId="{A1E0E059-B6F9-49AD-AC2C-EE3E4932FB4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i="1" dirty="0" smtClean="0"/>
            <a:t>Изучение истории ОДО через презентацию</a:t>
          </a:r>
          <a:endParaRPr lang="ru-RU" sz="1400" i="1" dirty="0"/>
        </a:p>
      </dgm:t>
    </dgm:pt>
    <dgm:pt modelId="{F5EABAF9-2B2B-4F80-A5BC-CFD6E6360FA5}" type="parTrans" cxnId="{C56C2AD0-788C-4B6C-8C39-B4A1315DD358}">
      <dgm:prSet/>
      <dgm:spPr/>
      <dgm:t>
        <a:bodyPr/>
        <a:lstStyle/>
        <a:p>
          <a:endParaRPr lang="ru-RU"/>
        </a:p>
      </dgm:t>
    </dgm:pt>
    <dgm:pt modelId="{A5AF8962-3FFC-4A55-83BD-4078792A286A}" type="sibTrans" cxnId="{C56C2AD0-788C-4B6C-8C39-B4A1315DD358}">
      <dgm:prSet/>
      <dgm:spPr/>
      <dgm:t>
        <a:bodyPr/>
        <a:lstStyle/>
        <a:p>
          <a:endParaRPr lang="ru-RU"/>
        </a:p>
      </dgm:t>
    </dgm:pt>
    <dgm:pt modelId="{B42E6E05-50F8-4EDB-8A31-22E6063BBE7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i="1" dirty="0" smtClean="0"/>
            <a:t>Экскурсия в ОДО, военно-исторический музей. Осмотр достопримечательностей вокруг Дома офицеров.   </a:t>
          </a:r>
          <a:endParaRPr lang="ru-RU" sz="1400" i="1" dirty="0"/>
        </a:p>
      </dgm:t>
    </dgm:pt>
    <dgm:pt modelId="{DBC040DD-5916-47DF-9D74-75194F04DF46}" type="parTrans" cxnId="{98128635-71A8-4EC8-94D8-B65D5161FB92}">
      <dgm:prSet/>
      <dgm:spPr/>
      <dgm:t>
        <a:bodyPr/>
        <a:lstStyle/>
        <a:p>
          <a:endParaRPr lang="ru-RU"/>
        </a:p>
      </dgm:t>
    </dgm:pt>
    <dgm:pt modelId="{7FB0FE5F-3A3A-495F-9691-42733ED3ED1D}" type="sibTrans" cxnId="{98128635-71A8-4EC8-94D8-B65D5161FB92}">
      <dgm:prSet/>
      <dgm:spPr/>
      <dgm:t>
        <a:bodyPr/>
        <a:lstStyle/>
        <a:p>
          <a:endParaRPr lang="ru-RU"/>
        </a:p>
      </dgm:t>
    </dgm:pt>
    <dgm:pt modelId="{B4F9B098-CD02-4D44-B66F-2C9CEE52A07C}" type="asst">
      <dgm:prSet phldrT="[Текст]" custT="1"/>
      <dgm:spPr>
        <a:solidFill>
          <a:srgbClr val="996633"/>
        </a:solidFill>
      </dgm:spPr>
      <dgm:t>
        <a:bodyPr/>
        <a:lstStyle/>
        <a:p>
          <a:r>
            <a:rPr lang="ru-RU" sz="1600" i="1" dirty="0" smtClean="0"/>
            <a:t>Развивать познавательную активность детей, речь,  а также эмоциональную сферу в процессе совместной исследовательской деятельности. Пополнять знания об истории  города, его архитектуре. Пополнять словарный запас.</a:t>
          </a:r>
          <a:endParaRPr lang="ru-RU" sz="1600" i="1" dirty="0"/>
        </a:p>
      </dgm:t>
    </dgm:pt>
    <dgm:pt modelId="{8FBBCE2D-8086-4EE5-B47F-EE93755A8546}" type="sibTrans" cxnId="{3D706F38-702D-415F-AE77-E0845E8FDA94}">
      <dgm:prSet/>
      <dgm:spPr/>
      <dgm:t>
        <a:bodyPr/>
        <a:lstStyle/>
        <a:p>
          <a:endParaRPr lang="ru-RU"/>
        </a:p>
      </dgm:t>
    </dgm:pt>
    <dgm:pt modelId="{CCDE4848-30DA-4EA7-A71A-E2A714489307}" type="parTrans" cxnId="{3D706F38-702D-415F-AE77-E0845E8FDA94}">
      <dgm:prSet/>
      <dgm:spPr/>
      <dgm:t>
        <a:bodyPr/>
        <a:lstStyle/>
        <a:p>
          <a:endParaRPr lang="ru-RU"/>
        </a:p>
      </dgm:t>
    </dgm:pt>
    <dgm:pt modelId="{EA79FC0B-2793-4E5C-92F7-35C2ECED13E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i="1" dirty="0" smtClean="0"/>
            <a:t>Подготовили презентацию с фотографиями  экскурсии и рассказом о проекте, доме офицеров и музее Боевой славы Урала и провели занятие в старших группах детского сада.</a:t>
          </a:r>
          <a:endParaRPr lang="ru-RU" sz="1400" i="1" dirty="0"/>
        </a:p>
      </dgm:t>
    </dgm:pt>
    <dgm:pt modelId="{DF51BAA8-A141-479B-A304-EF292C2EDC0F}" type="parTrans" cxnId="{D7A93E62-0E2C-40AD-9206-B61657D7FF69}">
      <dgm:prSet/>
      <dgm:spPr/>
      <dgm:t>
        <a:bodyPr/>
        <a:lstStyle/>
        <a:p>
          <a:endParaRPr lang="ru-RU"/>
        </a:p>
      </dgm:t>
    </dgm:pt>
    <dgm:pt modelId="{69C56739-6DED-48E1-83FE-2F8E9F2CB5B8}" type="sibTrans" cxnId="{D7A93E62-0E2C-40AD-9206-B61657D7FF69}">
      <dgm:prSet/>
      <dgm:spPr/>
      <dgm:t>
        <a:bodyPr/>
        <a:lstStyle/>
        <a:p>
          <a:endParaRPr lang="ru-RU"/>
        </a:p>
      </dgm:t>
    </dgm:pt>
    <dgm:pt modelId="{3D53A4A6-BBD3-4556-9C31-8B9BAC871C5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i="1" dirty="0" smtClean="0"/>
            <a:t>Организовали выставку детско-родительских поделок «Музей под открытым небом», где представили макеты  военной техники музея вокруг ОДО.</a:t>
          </a:r>
          <a:endParaRPr lang="ru-RU" sz="1400" i="1" dirty="0"/>
        </a:p>
      </dgm:t>
    </dgm:pt>
    <dgm:pt modelId="{2E66DF43-FB99-4D5C-9C1B-4E2F487DD0B1}" type="sibTrans" cxnId="{8D65ACDB-3982-4423-A08C-92206B8F3C46}">
      <dgm:prSet/>
      <dgm:spPr/>
      <dgm:t>
        <a:bodyPr/>
        <a:lstStyle/>
        <a:p>
          <a:endParaRPr lang="ru-RU"/>
        </a:p>
      </dgm:t>
    </dgm:pt>
    <dgm:pt modelId="{B62E1ABA-57AD-4265-A2A2-EDF51175FB52}" type="parTrans" cxnId="{8D65ACDB-3982-4423-A08C-92206B8F3C46}">
      <dgm:prSet/>
      <dgm:spPr/>
      <dgm:t>
        <a:bodyPr/>
        <a:lstStyle/>
        <a:p>
          <a:endParaRPr lang="ru-RU"/>
        </a:p>
      </dgm:t>
    </dgm:pt>
    <dgm:pt modelId="{A7438650-5460-4347-A044-B057B6671EB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ru-RU" sz="1400" i="1" dirty="0" smtClean="0"/>
            <a:t>Воспитанники группы по своему желанию  учили стихи про офицеров , рассказывали в старших группах садика.  </a:t>
          </a:r>
          <a:endParaRPr lang="ru-RU" sz="1400" i="1" dirty="0"/>
        </a:p>
      </dgm:t>
    </dgm:pt>
    <dgm:pt modelId="{D77B8C67-5D5B-44A4-B868-72F51868A407}" type="sibTrans" cxnId="{6F9455B4-B404-4B01-AE7D-44B216E7BD8B}">
      <dgm:prSet/>
      <dgm:spPr/>
      <dgm:t>
        <a:bodyPr/>
        <a:lstStyle/>
        <a:p>
          <a:endParaRPr lang="ru-RU"/>
        </a:p>
      </dgm:t>
    </dgm:pt>
    <dgm:pt modelId="{9F2C703F-591D-4C20-8059-AE791502F8D8}" type="parTrans" cxnId="{6F9455B4-B404-4B01-AE7D-44B216E7BD8B}">
      <dgm:prSet/>
      <dgm:spPr/>
      <dgm:t>
        <a:bodyPr/>
        <a:lstStyle/>
        <a:p>
          <a:endParaRPr lang="ru-RU"/>
        </a:p>
      </dgm:t>
    </dgm:pt>
    <dgm:pt modelId="{EE400035-AD0B-4407-A1C1-447FC54CCBD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i="1" dirty="0" smtClean="0"/>
            <a:t>Творческая групповая работа «Танк» </a:t>
          </a:r>
          <a:endParaRPr lang="ru-RU" sz="1600" i="1" dirty="0"/>
        </a:p>
      </dgm:t>
    </dgm:pt>
    <dgm:pt modelId="{45C673FE-799E-4302-BBF2-8697190D9BF4}" type="parTrans" cxnId="{919E1454-5CD8-4FF9-875F-1028BE1D6C2A}">
      <dgm:prSet/>
      <dgm:spPr/>
      <dgm:t>
        <a:bodyPr/>
        <a:lstStyle/>
        <a:p>
          <a:endParaRPr lang="ru-RU"/>
        </a:p>
      </dgm:t>
    </dgm:pt>
    <dgm:pt modelId="{C4C26A18-0EE7-4540-9247-7D8E4BE4AA0F}" type="sibTrans" cxnId="{919E1454-5CD8-4FF9-875F-1028BE1D6C2A}">
      <dgm:prSet/>
      <dgm:spPr/>
      <dgm:t>
        <a:bodyPr/>
        <a:lstStyle/>
        <a:p>
          <a:endParaRPr lang="ru-RU"/>
        </a:p>
      </dgm:t>
    </dgm:pt>
    <dgm:pt modelId="{733B8D02-D61C-4173-A26F-882F23408087}" type="pres">
      <dgm:prSet presAssocID="{314A0E74-89DC-4524-87F3-800B35F3D5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D94454-CAD1-4D65-8A0F-989AFE52175B}" type="pres">
      <dgm:prSet presAssocID="{97931EDF-0B0B-4131-A828-224DDF267209}" presName="hierRoot1" presStyleCnt="0">
        <dgm:presLayoutVars>
          <dgm:hierBranch val="init"/>
        </dgm:presLayoutVars>
      </dgm:prSet>
      <dgm:spPr/>
    </dgm:pt>
    <dgm:pt modelId="{2D9B7BAB-E03A-4809-9F4F-5439E192BDA4}" type="pres">
      <dgm:prSet presAssocID="{97931EDF-0B0B-4131-A828-224DDF267209}" presName="rootComposite1" presStyleCnt="0"/>
      <dgm:spPr/>
    </dgm:pt>
    <dgm:pt modelId="{1075B7A0-5864-4EAB-A88E-3DC681B8AF26}" type="pres">
      <dgm:prSet presAssocID="{97931EDF-0B0B-4131-A828-224DDF267209}" presName="rootText1" presStyleLbl="node0" presStyleIdx="0" presStyleCnt="1" custScaleX="150036" custScaleY="314565" custLinFactY="-120276" custLinFactNeighborX="-45055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B48C12-0D77-4FFD-A6B1-E3BA6D976973}" type="pres">
      <dgm:prSet presAssocID="{97931EDF-0B0B-4131-A828-224DDF2672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E84E49-7C60-43F9-8980-3B9FDA8843A0}" type="pres">
      <dgm:prSet presAssocID="{97931EDF-0B0B-4131-A828-224DDF267209}" presName="hierChild2" presStyleCnt="0"/>
      <dgm:spPr/>
    </dgm:pt>
    <dgm:pt modelId="{DCB44E13-1184-4F69-8CB1-C8FFF3F195CD}" type="pres">
      <dgm:prSet presAssocID="{F5EABAF9-2B2B-4F80-A5BC-CFD6E6360FA5}" presName="Name64" presStyleLbl="parChTrans1D2" presStyleIdx="0" presStyleCnt="7"/>
      <dgm:spPr/>
      <dgm:t>
        <a:bodyPr/>
        <a:lstStyle/>
        <a:p>
          <a:endParaRPr lang="ru-RU"/>
        </a:p>
      </dgm:t>
    </dgm:pt>
    <dgm:pt modelId="{E4CD6054-A5E8-4FAE-958D-DFEA9993C8EB}" type="pres">
      <dgm:prSet presAssocID="{A1E0E059-B6F9-49AD-AC2C-EE3E4932FB40}" presName="hierRoot2" presStyleCnt="0">
        <dgm:presLayoutVars>
          <dgm:hierBranch val="init"/>
        </dgm:presLayoutVars>
      </dgm:prSet>
      <dgm:spPr/>
    </dgm:pt>
    <dgm:pt modelId="{79678117-62AA-481E-8FF2-AECFFEE9E9C2}" type="pres">
      <dgm:prSet presAssocID="{A1E0E059-B6F9-49AD-AC2C-EE3E4932FB40}" presName="rootComposite" presStyleCnt="0"/>
      <dgm:spPr/>
    </dgm:pt>
    <dgm:pt modelId="{BA041238-60CC-4430-867B-A4C4036287BD}" type="pres">
      <dgm:prSet presAssocID="{A1E0E059-B6F9-49AD-AC2C-EE3E4932FB40}" presName="rootText" presStyleLbl="node2" presStyleIdx="0" presStyleCnt="6" custScaleX="544569" custScaleY="159173" custLinFactY="-58491" custLinFactNeighborX="-572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0809C-0882-4D5F-8DD5-55EE4FCBFA48}" type="pres">
      <dgm:prSet presAssocID="{A1E0E059-B6F9-49AD-AC2C-EE3E4932FB40}" presName="rootConnector" presStyleLbl="node2" presStyleIdx="0" presStyleCnt="6"/>
      <dgm:spPr/>
      <dgm:t>
        <a:bodyPr/>
        <a:lstStyle/>
        <a:p>
          <a:endParaRPr lang="ru-RU"/>
        </a:p>
      </dgm:t>
    </dgm:pt>
    <dgm:pt modelId="{B24247DD-0ED3-4055-9669-3CDF4D7F7E0F}" type="pres">
      <dgm:prSet presAssocID="{A1E0E059-B6F9-49AD-AC2C-EE3E4932FB40}" presName="hierChild4" presStyleCnt="0"/>
      <dgm:spPr/>
    </dgm:pt>
    <dgm:pt modelId="{E6C19383-7F9C-4352-9491-C042BE22942C}" type="pres">
      <dgm:prSet presAssocID="{A1E0E059-B6F9-49AD-AC2C-EE3E4932FB40}" presName="hierChild5" presStyleCnt="0"/>
      <dgm:spPr/>
    </dgm:pt>
    <dgm:pt modelId="{6CB70DDF-7181-496A-B49D-8661D2D522ED}" type="pres">
      <dgm:prSet presAssocID="{DBC040DD-5916-47DF-9D74-75194F04DF46}" presName="Name64" presStyleLbl="parChTrans1D2" presStyleIdx="1" presStyleCnt="7"/>
      <dgm:spPr/>
      <dgm:t>
        <a:bodyPr/>
        <a:lstStyle/>
        <a:p>
          <a:endParaRPr lang="ru-RU"/>
        </a:p>
      </dgm:t>
    </dgm:pt>
    <dgm:pt modelId="{C926054E-5E5B-4F21-AFE0-6801CE7641D8}" type="pres">
      <dgm:prSet presAssocID="{B42E6E05-50F8-4EDB-8A31-22E6063BBE74}" presName="hierRoot2" presStyleCnt="0">
        <dgm:presLayoutVars>
          <dgm:hierBranch val="init"/>
        </dgm:presLayoutVars>
      </dgm:prSet>
      <dgm:spPr/>
    </dgm:pt>
    <dgm:pt modelId="{3F82CC95-47EB-4DC3-8792-0C55B1775124}" type="pres">
      <dgm:prSet presAssocID="{B42E6E05-50F8-4EDB-8A31-22E6063BBE74}" presName="rootComposite" presStyleCnt="0"/>
      <dgm:spPr/>
    </dgm:pt>
    <dgm:pt modelId="{9532A328-FF50-4BCD-A4A3-581A91F873A2}" type="pres">
      <dgm:prSet presAssocID="{B42E6E05-50F8-4EDB-8A31-22E6063BBE74}" presName="rootText" presStyleLbl="node2" presStyleIdx="1" presStyleCnt="6" custScaleX="540791" custScaleY="144740" custLinFactY="-24461" custLinFactNeighborX="-57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23022-06CC-40E1-A2C8-A4FEC73F7564}" type="pres">
      <dgm:prSet presAssocID="{B42E6E05-50F8-4EDB-8A31-22E6063BBE74}" presName="rootConnector" presStyleLbl="node2" presStyleIdx="1" presStyleCnt="6"/>
      <dgm:spPr/>
      <dgm:t>
        <a:bodyPr/>
        <a:lstStyle/>
        <a:p>
          <a:endParaRPr lang="ru-RU"/>
        </a:p>
      </dgm:t>
    </dgm:pt>
    <dgm:pt modelId="{C76C9947-4A20-43BE-9919-4B4ACE4F00F1}" type="pres">
      <dgm:prSet presAssocID="{B42E6E05-50F8-4EDB-8A31-22E6063BBE74}" presName="hierChild4" presStyleCnt="0"/>
      <dgm:spPr/>
    </dgm:pt>
    <dgm:pt modelId="{1BB47F37-CDE9-481B-ACFD-DAB36B4CA9D1}" type="pres">
      <dgm:prSet presAssocID="{B42E6E05-50F8-4EDB-8A31-22E6063BBE74}" presName="hierChild5" presStyleCnt="0"/>
      <dgm:spPr/>
    </dgm:pt>
    <dgm:pt modelId="{3E76F58B-0815-47F0-BA4D-77CB75A49C22}" type="pres">
      <dgm:prSet presAssocID="{DF51BAA8-A141-479B-A304-EF292C2EDC0F}" presName="Name64" presStyleLbl="parChTrans1D2" presStyleIdx="2" presStyleCnt="7"/>
      <dgm:spPr/>
      <dgm:t>
        <a:bodyPr/>
        <a:lstStyle/>
        <a:p>
          <a:endParaRPr lang="ru-RU"/>
        </a:p>
      </dgm:t>
    </dgm:pt>
    <dgm:pt modelId="{5E9BDC91-EE24-4905-A88C-E8E5F4040835}" type="pres">
      <dgm:prSet presAssocID="{EA79FC0B-2793-4E5C-92F7-35C2ECED13E7}" presName="hierRoot2" presStyleCnt="0">
        <dgm:presLayoutVars>
          <dgm:hierBranch val="init"/>
        </dgm:presLayoutVars>
      </dgm:prSet>
      <dgm:spPr/>
    </dgm:pt>
    <dgm:pt modelId="{581CDDA5-9EC9-4A34-BDBB-E0D859ECA4C6}" type="pres">
      <dgm:prSet presAssocID="{EA79FC0B-2793-4E5C-92F7-35C2ECED13E7}" presName="rootComposite" presStyleCnt="0"/>
      <dgm:spPr/>
    </dgm:pt>
    <dgm:pt modelId="{AC89A508-7849-412D-92D8-E45FDC6C03A8}" type="pres">
      <dgm:prSet presAssocID="{EA79FC0B-2793-4E5C-92F7-35C2ECED13E7}" presName="rootText" presStyleLbl="node2" presStyleIdx="2" presStyleCnt="6" custScaleX="546062" custScaleY="231443" custLinFactY="-41978" custLinFactNeighborX="-1067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94CC5A-E62A-487A-B4D6-4D8253AAE78A}" type="pres">
      <dgm:prSet presAssocID="{EA79FC0B-2793-4E5C-92F7-35C2ECED13E7}" presName="rootConnector" presStyleLbl="node2" presStyleIdx="2" presStyleCnt="6"/>
      <dgm:spPr/>
      <dgm:t>
        <a:bodyPr/>
        <a:lstStyle/>
        <a:p>
          <a:endParaRPr lang="ru-RU"/>
        </a:p>
      </dgm:t>
    </dgm:pt>
    <dgm:pt modelId="{041C0A9E-DFB0-49EC-990D-E3F912B7037A}" type="pres">
      <dgm:prSet presAssocID="{EA79FC0B-2793-4E5C-92F7-35C2ECED13E7}" presName="hierChild4" presStyleCnt="0"/>
      <dgm:spPr/>
    </dgm:pt>
    <dgm:pt modelId="{9C325CF7-6D8D-479C-87A3-0C600237B90C}" type="pres">
      <dgm:prSet presAssocID="{EA79FC0B-2793-4E5C-92F7-35C2ECED13E7}" presName="hierChild5" presStyleCnt="0"/>
      <dgm:spPr/>
    </dgm:pt>
    <dgm:pt modelId="{7CA703B7-A3A9-4064-84A3-059A5F86B819}" type="pres">
      <dgm:prSet presAssocID="{9F2C703F-591D-4C20-8059-AE791502F8D8}" presName="Name64" presStyleLbl="parChTrans1D2" presStyleIdx="3" presStyleCnt="7"/>
      <dgm:spPr/>
      <dgm:t>
        <a:bodyPr/>
        <a:lstStyle/>
        <a:p>
          <a:endParaRPr lang="ru-RU"/>
        </a:p>
      </dgm:t>
    </dgm:pt>
    <dgm:pt modelId="{7E621B04-95CB-4A01-AE92-DB4B4585BAEB}" type="pres">
      <dgm:prSet presAssocID="{A7438650-5460-4347-A044-B057B6671EBD}" presName="hierRoot2" presStyleCnt="0">
        <dgm:presLayoutVars>
          <dgm:hierBranch val="init"/>
        </dgm:presLayoutVars>
      </dgm:prSet>
      <dgm:spPr/>
    </dgm:pt>
    <dgm:pt modelId="{0AE6D115-C1AB-43FD-8EAE-8166B3C0C5E4}" type="pres">
      <dgm:prSet presAssocID="{A7438650-5460-4347-A044-B057B6671EBD}" presName="rootComposite" presStyleCnt="0"/>
      <dgm:spPr/>
    </dgm:pt>
    <dgm:pt modelId="{AD2FEFD1-7F82-4F96-A6A3-951A8656075B}" type="pres">
      <dgm:prSet presAssocID="{A7438650-5460-4347-A044-B057B6671EBD}" presName="rootText" presStyleLbl="node2" presStyleIdx="3" presStyleCnt="6" custAng="10800000" custFlipVert="1" custScaleX="536915" custScaleY="170520" custLinFactY="-44683" custLinFactNeighborX="-1628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36F1A-1D57-4D3A-9504-749270514A96}" type="pres">
      <dgm:prSet presAssocID="{A7438650-5460-4347-A044-B057B6671EBD}" presName="rootConnector" presStyleLbl="node2" presStyleIdx="3" presStyleCnt="6"/>
      <dgm:spPr/>
      <dgm:t>
        <a:bodyPr/>
        <a:lstStyle/>
        <a:p>
          <a:endParaRPr lang="ru-RU"/>
        </a:p>
      </dgm:t>
    </dgm:pt>
    <dgm:pt modelId="{04C5E0CC-79BC-4D6C-A384-EFB23C53BEB7}" type="pres">
      <dgm:prSet presAssocID="{A7438650-5460-4347-A044-B057B6671EBD}" presName="hierChild4" presStyleCnt="0"/>
      <dgm:spPr/>
    </dgm:pt>
    <dgm:pt modelId="{9B4FE9F1-8F97-4346-B7DB-9371E919B036}" type="pres">
      <dgm:prSet presAssocID="{A7438650-5460-4347-A044-B057B6671EBD}" presName="hierChild5" presStyleCnt="0"/>
      <dgm:spPr/>
    </dgm:pt>
    <dgm:pt modelId="{A2249125-C238-4D84-8491-E4DEB2EF82AE}" type="pres">
      <dgm:prSet presAssocID="{45C673FE-799E-4302-BBF2-8697190D9BF4}" presName="Name64" presStyleLbl="parChTrans1D2" presStyleIdx="4" presStyleCnt="7"/>
      <dgm:spPr/>
      <dgm:t>
        <a:bodyPr/>
        <a:lstStyle/>
        <a:p>
          <a:endParaRPr lang="ru-RU"/>
        </a:p>
      </dgm:t>
    </dgm:pt>
    <dgm:pt modelId="{153D76EF-F5C7-445E-8731-F8D4D3C1B282}" type="pres">
      <dgm:prSet presAssocID="{EE400035-AD0B-4407-A1C1-447FC54CCBDF}" presName="hierRoot2" presStyleCnt="0">
        <dgm:presLayoutVars>
          <dgm:hierBranch val="init"/>
        </dgm:presLayoutVars>
      </dgm:prSet>
      <dgm:spPr/>
    </dgm:pt>
    <dgm:pt modelId="{61484353-9376-4D68-8C35-89C44B9FC56D}" type="pres">
      <dgm:prSet presAssocID="{EE400035-AD0B-4407-A1C1-447FC54CCBDF}" presName="rootComposite" presStyleCnt="0"/>
      <dgm:spPr/>
    </dgm:pt>
    <dgm:pt modelId="{F23E33A5-92EA-4A9E-8AFD-B1C48AD87E56}" type="pres">
      <dgm:prSet presAssocID="{EE400035-AD0B-4407-A1C1-447FC54CCBDF}" presName="rootText" presStyleLbl="node2" presStyleIdx="4" presStyleCnt="6" custScaleX="528933" custScaleY="115458" custLinFactY="33142" custLinFactNeighborX="-1911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645E8-71A2-4416-9C0F-8D50610DEE4A}" type="pres">
      <dgm:prSet presAssocID="{EE400035-AD0B-4407-A1C1-447FC54CCBDF}" presName="rootConnector" presStyleLbl="node2" presStyleIdx="4" presStyleCnt="6"/>
      <dgm:spPr/>
      <dgm:t>
        <a:bodyPr/>
        <a:lstStyle/>
        <a:p>
          <a:endParaRPr lang="ru-RU"/>
        </a:p>
      </dgm:t>
    </dgm:pt>
    <dgm:pt modelId="{53B34862-197B-47F6-86FB-88F38ED7647C}" type="pres">
      <dgm:prSet presAssocID="{EE400035-AD0B-4407-A1C1-447FC54CCBDF}" presName="hierChild4" presStyleCnt="0"/>
      <dgm:spPr/>
    </dgm:pt>
    <dgm:pt modelId="{1E477AEE-ED7E-4ED2-AD80-2FCFEB35B67E}" type="pres">
      <dgm:prSet presAssocID="{EE400035-AD0B-4407-A1C1-447FC54CCBDF}" presName="hierChild5" presStyleCnt="0"/>
      <dgm:spPr/>
    </dgm:pt>
    <dgm:pt modelId="{B5D0AE57-57E1-42D0-9F6E-76F74CA86779}" type="pres">
      <dgm:prSet presAssocID="{B62E1ABA-57AD-4265-A2A2-EDF51175FB52}" presName="Name64" presStyleLbl="parChTrans1D2" presStyleIdx="5" presStyleCnt="7"/>
      <dgm:spPr/>
      <dgm:t>
        <a:bodyPr/>
        <a:lstStyle/>
        <a:p>
          <a:endParaRPr lang="ru-RU"/>
        </a:p>
      </dgm:t>
    </dgm:pt>
    <dgm:pt modelId="{4F59E385-BFFC-4538-AB10-EAC57EECD28D}" type="pres">
      <dgm:prSet presAssocID="{3D53A4A6-BBD3-4556-9C31-8B9BAC871C5F}" presName="hierRoot2" presStyleCnt="0">
        <dgm:presLayoutVars>
          <dgm:hierBranch val="init"/>
        </dgm:presLayoutVars>
      </dgm:prSet>
      <dgm:spPr/>
    </dgm:pt>
    <dgm:pt modelId="{43E3074A-2F7C-4A3B-A3A7-B127B246EB53}" type="pres">
      <dgm:prSet presAssocID="{3D53A4A6-BBD3-4556-9C31-8B9BAC871C5F}" presName="rootComposite" presStyleCnt="0"/>
      <dgm:spPr/>
    </dgm:pt>
    <dgm:pt modelId="{9AF2526E-AC6B-48DC-A6B9-0064FAEECB13}" type="pres">
      <dgm:prSet presAssocID="{3D53A4A6-BBD3-4556-9C31-8B9BAC871C5F}" presName="rootText" presStyleLbl="node2" presStyleIdx="5" presStyleCnt="6" custScaleX="533732" custScaleY="238921" custLinFactY="-103642" custLinFactNeighborX="-14916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D85A96-D00C-496F-947D-D1CCD38F8F82}" type="pres">
      <dgm:prSet presAssocID="{3D53A4A6-BBD3-4556-9C31-8B9BAC871C5F}" presName="rootConnector" presStyleLbl="node2" presStyleIdx="5" presStyleCnt="6"/>
      <dgm:spPr/>
      <dgm:t>
        <a:bodyPr/>
        <a:lstStyle/>
        <a:p>
          <a:endParaRPr lang="ru-RU"/>
        </a:p>
      </dgm:t>
    </dgm:pt>
    <dgm:pt modelId="{DE0CDE32-EEB2-4BC8-BAD9-5AB89015B81A}" type="pres">
      <dgm:prSet presAssocID="{3D53A4A6-BBD3-4556-9C31-8B9BAC871C5F}" presName="hierChild4" presStyleCnt="0"/>
      <dgm:spPr/>
    </dgm:pt>
    <dgm:pt modelId="{2F921561-6AFD-4A80-A1AC-05E53CF4465E}" type="pres">
      <dgm:prSet presAssocID="{3D53A4A6-BBD3-4556-9C31-8B9BAC871C5F}" presName="hierChild5" presStyleCnt="0"/>
      <dgm:spPr/>
    </dgm:pt>
    <dgm:pt modelId="{ED4C4AE0-B53A-4AE0-97EE-6BA0D560A4B3}" type="pres">
      <dgm:prSet presAssocID="{97931EDF-0B0B-4131-A828-224DDF267209}" presName="hierChild3" presStyleCnt="0"/>
      <dgm:spPr/>
    </dgm:pt>
    <dgm:pt modelId="{4F4F5A37-ACA8-420D-A6DA-F0DF2A67ECAC}" type="pres">
      <dgm:prSet presAssocID="{CCDE4848-30DA-4EA7-A71A-E2A714489307}" presName="Name115" presStyleLbl="parChTrans1D2" presStyleIdx="6" presStyleCnt="7"/>
      <dgm:spPr/>
      <dgm:t>
        <a:bodyPr/>
        <a:lstStyle/>
        <a:p>
          <a:endParaRPr lang="ru-RU"/>
        </a:p>
      </dgm:t>
    </dgm:pt>
    <dgm:pt modelId="{924143D6-24ED-436C-9F49-702804A6B893}" type="pres">
      <dgm:prSet presAssocID="{B4F9B098-CD02-4D44-B66F-2C9CEE52A07C}" presName="hierRoot3" presStyleCnt="0">
        <dgm:presLayoutVars>
          <dgm:hierBranch val="init"/>
        </dgm:presLayoutVars>
      </dgm:prSet>
      <dgm:spPr/>
    </dgm:pt>
    <dgm:pt modelId="{6B27AEF6-06B6-406F-8597-36473D9E20ED}" type="pres">
      <dgm:prSet presAssocID="{B4F9B098-CD02-4D44-B66F-2C9CEE52A07C}" presName="rootComposite3" presStyleCnt="0"/>
      <dgm:spPr/>
    </dgm:pt>
    <dgm:pt modelId="{94643402-CBA8-43C6-AFCB-7F0C7D30A64C}" type="pres">
      <dgm:prSet presAssocID="{B4F9B098-CD02-4D44-B66F-2C9CEE52A07C}" presName="rootText3" presStyleLbl="asst1" presStyleIdx="0" presStyleCnt="1" custScaleX="378555" custScaleY="722503" custLinFactY="100000" custLinFactNeighborX="-37191" custLinFactNeighborY="125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5B3B4-19D7-4B2F-815E-3D178556B87C}" type="pres">
      <dgm:prSet presAssocID="{B4F9B098-CD02-4D44-B66F-2C9CEE52A07C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DEEF86E-C2BB-4D41-841C-28739D32F5FD}" type="pres">
      <dgm:prSet presAssocID="{B4F9B098-CD02-4D44-B66F-2C9CEE52A07C}" presName="hierChild6" presStyleCnt="0"/>
      <dgm:spPr/>
    </dgm:pt>
    <dgm:pt modelId="{A7CE4787-5EC5-48EC-B2B8-3C6593CD4827}" type="pres">
      <dgm:prSet presAssocID="{B4F9B098-CD02-4D44-B66F-2C9CEE52A07C}" presName="hierChild7" presStyleCnt="0"/>
      <dgm:spPr/>
    </dgm:pt>
  </dgm:ptLst>
  <dgm:cxnLst>
    <dgm:cxn modelId="{B8CB3DBB-C2D9-4169-BE70-BE65A71F53A0}" type="presOf" srcId="{EE400035-AD0B-4407-A1C1-447FC54CCBDF}" destId="{F23E33A5-92EA-4A9E-8AFD-B1C48AD87E56}" srcOrd="0" destOrd="0" presId="urn:microsoft.com/office/officeart/2009/3/layout/HorizontalOrganizationChart"/>
    <dgm:cxn modelId="{AD34D8C4-2042-4C9D-A876-0EA366DFC1EA}" type="presOf" srcId="{F5EABAF9-2B2B-4F80-A5BC-CFD6E6360FA5}" destId="{DCB44E13-1184-4F69-8CB1-C8FFF3F195CD}" srcOrd="0" destOrd="0" presId="urn:microsoft.com/office/officeart/2009/3/layout/HorizontalOrganizationChart"/>
    <dgm:cxn modelId="{919E1454-5CD8-4FF9-875F-1028BE1D6C2A}" srcId="{97931EDF-0B0B-4131-A828-224DDF267209}" destId="{EE400035-AD0B-4407-A1C1-447FC54CCBDF}" srcOrd="5" destOrd="0" parTransId="{45C673FE-799E-4302-BBF2-8697190D9BF4}" sibTransId="{C4C26A18-0EE7-4540-9247-7D8E4BE4AA0F}"/>
    <dgm:cxn modelId="{244CEDF8-A054-4CEB-89D1-1C5E3C18B0DC}" type="presOf" srcId="{97931EDF-0B0B-4131-A828-224DDF267209}" destId="{1075B7A0-5864-4EAB-A88E-3DC681B8AF26}" srcOrd="0" destOrd="0" presId="urn:microsoft.com/office/officeart/2009/3/layout/HorizontalOrganizationChart"/>
    <dgm:cxn modelId="{49DA8B3F-319C-47CF-9DC5-A878FC4448B6}" type="presOf" srcId="{3D53A4A6-BBD3-4556-9C31-8B9BAC871C5F}" destId="{9AF2526E-AC6B-48DC-A6B9-0064FAEECB13}" srcOrd="0" destOrd="0" presId="urn:microsoft.com/office/officeart/2009/3/layout/HorizontalOrganizationChart"/>
    <dgm:cxn modelId="{BA4BF6B3-56E5-4EA9-B324-5A91536DD20F}" type="presOf" srcId="{DF51BAA8-A141-479B-A304-EF292C2EDC0F}" destId="{3E76F58B-0815-47F0-BA4D-77CB75A49C22}" srcOrd="0" destOrd="0" presId="urn:microsoft.com/office/officeart/2009/3/layout/HorizontalOrganizationChart"/>
    <dgm:cxn modelId="{4E9EDBFC-9D3B-4F02-A8FF-804A128C9513}" type="presOf" srcId="{EA79FC0B-2793-4E5C-92F7-35C2ECED13E7}" destId="{AC89A508-7849-412D-92D8-E45FDC6C03A8}" srcOrd="0" destOrd="0" presId="urn:microsoft.com/office/officeart/2009/3/layout/HorizontalOrganizationChart"/>
    <dgm:cxn modelId="{5ECC4D81-7B2B-445E-BD6E-3D0E5ABD4D96}" type="presOf" srcId="{A1E0E059-B6F9-49AD-AC2C-EE3E4932FB40}" destId="{1580809C-0882-4D5F-8DD5-55EE4FCBFA48}" srcOrd="1" destOrd="0" presId="urn:microsoft.com/office/officeart/2009/3/layout/HorizontalOrganizationChart"/>
    <dgm:cxn modelId="{B9A74E94-58FE-4AD5-A1FF-25AB99D64707}" type="presOf" srcId="{B4F9B098-CD02-4D44-B66F-2C9CEE52A07C}" destId="{94643402-CBA8-43C6-AFCB-7F0C7D30A64C}" srcOrd="0" destOrd="0" presId="urn:microsoft.com/office/officeart/2009/3/layout/HorizontalOrganizationChart"/>
    <dgm:cxn modelId="{B6AED7A1-2532-427F-9C2B-99EBB88D35C7}" type="presOf" srcId="{314A0E74-89DC-4524-87F3-800B35F3D5BA}" destId="{733B8D02-D61C-4173-A26F-882F23408087}" srcOrd="0" destOrd="0" presId="urn:microsoft.com/office/officeart/2009/3/layout/HorizontalOrganizationChart"/>
    <dgm:cxn modelId="{98128635-71A8-4EC8-94D8-B65D5161FB92}" srcId="{97931EDF-0B0B-4131-A828-224DDF267209}" destId="{B42E6E05-50F8-4EDB-8A31-22E6063BBE74}" srcOrd="2" destOrd="0" parTransId="{DBC040DD-5916-47DF-9D74-75194F04DF46}" sibTransId="{7FB0FE5F-3A3A-495F-9691-42733ED3ED1D}"/>
    <dgm:cxn modelId="{B112D94E-FDA8-4486-8DE5-644003E63EA4}" type="presOf" srcId="{CCDE4848-30DA-4EA7-A71A-E2A714489307}" destId="{4F4F5A37-ACA8-420D-A6DA-F0DF2A67ECAC}" srcOrd="0" destOrd="0" presId="urn:microsoft.com/office/officeart/2009/3/layout/HorizontalOrganizationChart"/>
    <dgm:cxn modelId="{D2020EB9-D98F-4BEF-ABBE-6E258C8C04F3}" type="presOf" srcId="{B42E6E05-50F8-4EDB-8A31-22E6063BBE74}" destId="{C9D23022-06CC-40E1-A2C8-A4FEC73F7564}" srcOrd="1" destOrd="0" presId="urn:microsoft.com/office/officeart/2009/3/layout/HorizontalOrganizationChart"/>
    <dgm:cxn modelId="{F374AE6A-FC8E-456A-8B0C-FA62005A1546}" type="presOf" srcId="{3D53A4A6-BBD3-4556-9C31-8B9BAC871C5F}" destId="{2DD85A96-D00C-496F-947D-D1CCD38F8F82}" srcOrd="1" destOrd="0" presId="urn:microsoft.com/office/officeart/2009/3/layout/HorizontalOrganizationChart"/>
    <dgm:cxn modelId="{3D706F38-702D-415F-AE77-E0845E8FDA94}" srcId="{97931EDF-0B0B-4131-A828-224DDF267209}" destId="{B4F9B098-CD02-4D44-B66F-2C9CEE52A07C}" srcOrd="0" destOrd="0" parTransId="{CCDE4848-30DA-4EA7-A71A-E2A714489307}" sibTransId="{8FBBCE2D-8086-4EE5-B47F-EE93755A8546}"/>
    <dgm:cxn modelId="{6F9455B4-B404-4B01-AE7D-44B216E7BD8B}" srcId="{97931EDF-0B0B-4131-A828-224DDF267209}" destId="{A7438650-5460-4347-A044-B057B6671EBD}" srcOrd="4" destOrd="0" parTransId="{9F2C703F-591D-4C20-8059-AE791502F8D8}" sibTransId="{D77B8C67-5D5B-44A4-B868-72F51868A407}"/>
    <dgm:cxn modelId="{8D65ACDB-3982-4423-A08C-92206B8F3C46}" srcId="{97931EDF-0B0B-4131-A828-224DDF267209}" destId="{3D53A4A6-BBD3-4556-9C31-8B9BAC871C5F}" srcOrd="6" destOrd="0" parTransId="{B62E1ABA-57AD-4265-A2A2-EDF51175FB52}" sibTransId="{2E66DF43-FB99-4D5C-9C1B-4E2F487DD0B1}"/>
    <dgm:cxn modelId="{1790610E-3C44-4C14-94C0-4CEBF5A3F90F}" srcId="{314A0E74-89DC-4524-87F3-800B35F3D5BA}" destId="{97931EDF-0B0B-4131-A828-224DDF267209}" srcOrd="0" destOrd="0" parTransId="{29835CCF-60CE-46CB-B7FE-0CEF18183E52}" sibTransId="{8F313568-023C-43FD-BC11-3EC427D316CD}"/>
    <dgm:cxn modelId="{5F5C8047-59D5-41F8-9F97-26CF4A5E6E5D}" type="presOf" srcId="{45C673FE-799E-4302-BBF2-8697190D9BF4}" destId="{A2249125-C238-4D84-8491-E4DEB2EF82AE}" srcOrd="0" destOrd="0" presId="urn:microsoft.com/office/officeart/2009/3/layout/HorizontalOrganizationChart"/>
    <dgm:cxn modelId="{0C2DFABB-CA50-4CF1-9971-611C9EC98D0A}" type="presOf" srcId="{9F2C703F-591D-4C20-8059-AE791502F8D8}" destId="{7CA703B7-A3A9-4064-84A3-059A5F86B819}" srcOrd="0" destOrd="0" presId="urn:microsoft.com/office/officeart/2009/3/layout/HorizontalOrganizationChart"/>
    <dgm:cxn modelId="{56E0C43A-18C1-45E5-AE42-A342A8BE472E}" type="presOf" srcId="{A7438650-5460-4347-A044-B057B6671EBD}" destId="{AD2FEFD1-7F82-4F96-A6A3-951A8656075B}" srcOrd="0" destOrd="0" presId="urn:microsoft.com/office/officeart/2009/3/layout/HorizontalOrganizationChart"/>
    <dgm:cxn modelId="{A2E2C8BC-EBB3-4388-81DC-788B2C835101}" type="presOf" srcId="{EE400035-AD0B-4407-A1C1-447FC54CCBDF}" destId="{5FA645E8-71A2-4416-9C0F-8D50610DEE4A}" srcOrd="1" destOrd="0" presId="urn:microsoft.com/office/officeart/2009/3/layout/HorizontalOrganizationChart"/>
    <dgm:cxn modelId="{5A6A0DE0-0AE5-4902-8F54-98AC7CE36795}" type="presOf" srcId="{97931EDF-0B0B-4131-A828-224DDF267209}" destId="{1AB48C12-0D77-4FFD-A6B1-E3BA6D976973}" srcOrd="1" destOrd="0" presId="urn:microsoft.com/office/officeart/2009/3/layout/HorizontalOrganizationChart"/>
    <dgm:cxn modelId="{65053352-3564-40BA-96B0-EBB53D7571C9}" type="presOf" srcId="{B62E1ABA-57AD-4265-A2A2-EDF51175FB52}" destId="{B5D0AE57-57E1-42D0-9F6E-76F74CA86779}" srcOrd="0" destOrd="0" presId="urn:microsoft.com/office/officeart/2009/3/layout/HorizontalOrganizationChart"/>
    <dgm:cxn modelId="{8F0D65D9-6FA5-4A22-8C74-CECA003C6872}" type="presOf" srcId="{A1E0E059-B6F9-49AD-AC2C-EE3E4932FB40}" destId="{BA041238-60CC-4430-867B-A4C4036287BD}" srcOrd="0" destOrd="0" presId="urn:microsoft.com/office/officeart/2009/3/layout/HorizontalOrganizationChart"/>
    <dgm:cxn modelId="{956C7A7B-08C1-4805-B7A3-C45CE496FB8C}" type="presOf" srcId="{B4F9B098-CD02-4D44-B66F-2C9CEE52A07C}" destId="{DA55B3B4-19D7-4B2F-815E-3D178556B87C}" srcOrd="1" destOrd="0" presId="urn:microsoft.com/office/officeart/2009/3/layout/HorizontalOrganizationChart"/>
    <dgm:cxn modelId="{D7A93E62-0E2C-40AD-9206-B61657D7FF69}" srcId="{97931EDF-0B0B-4131-A828-224DDF267209}" destId="{EA79FC0B-2793-4E5C-92F7-35C2ECED13E7}" srcOrd="3" destOrd="0" parTransId="{DF51BAA8-A141-479B-A304-EF292C2EDC0F}" sibTransId="{69C56739-6DED-48E1-83FE-2F8E9F2CB5B8}"/>
    <dgm:cxn modelId="{32CEAF9C-D6F2-4131-9495-A1E65D052CF3}" type="presOf" srcId="{B42E6E05-50F8-4EDB-8A31-22E6063BBE74}" destId="{9532A328-FF50-4BCD-A4A3-581A91F873A2}" srcOrd="0" destOrd="0" presId="urn:microsoft.com/office/officeart/2009/3/layout/HorizontalOrganizationChart"/>
    <dgm:cxn modelId="{B72E1140-D5D8-4D8D-B014-47C5D1CE9786}" type="presOf" srcId="{A7438650-5460-4347-A044-B057B6671EBD}" destId="{FD736F1A-1D57-4D3A-9504-749270514A96}" srcOrd="1" destOrd="0" presId="urn:microsoft.com/office/officeart/2009/3/layout/HorizontalOrganizationChart"/>
    <dgm:cxn modelId="{62ACF9F2-0275-466F-BEC7-A962538A8684}" type="presOf" srcId="{DBC040DD-5916-47DF-9D74-75194F04DF46}" destId="{6CB70DDF-7181-496A-B49D-8661D2D522ED}" srcOrd="0" destOrd="0" presId="urn:microsoft.com/office/officeart/2009/3/layout/HorizontalOrganizationChart"/>
    <dgm:cxn modelId="{C56C2AD0-788C-4B6C-8C39-B4A1315DD358}" srcId="{97931EDF-0B0B-4131-A828-224DDF267209}" destId="{A1E0E059-B6F9-49AD-AC2C-EE3E4932FB40}" srcOrd="1" destOrd="0" parTransId="{F5EABAF9-2B2B-4F80-A5BC-CFD6E6360FA5}" sibTransId="{A5AF8962-3FFC-4A55-83BD-4078792A286A}"/>
    <dgm:cxn modelId="{4D714BD1-A6F9-42B3-91A3-49AC1D94A883}" type="presOf" srcId="{EA79FC0B-2793-4E5C-92F7-35C2ECED13E7}" destId="{0B94CC5A-E62A-487A-B4D6-4D8253AAE78A}" srcOrd="1" destOrd="0" presId="urn:microsoft.com/office/officeart/2009/3/layout/HorizontalOrganizationChart"/>
    <dgm:cxn modelId="{14DDBAED-2364-4309-85A7-F7A38C5A370C}" type="presParOf" srcId="{733B8D02-D61C-4173-A26F-882F23408087}" destId="{B9D94454-CAD1-4D65-8A0F-989AFE52175B}" srcOrd="0" destOrd="0" presId="urn:microsoft.com/office/officeart/2009/3/layout/HorizontalOrganizationChart"/>
    <dgm:cxn modelId="{25E96812-C993-4830-B957-F65AE29A944D}" type="presParOf" srcId="{B9D94454-CAD1-4D65-8A0F-989AFE52175B}" destId="{2D9B7BAB-E03A-4809-9F4F-5439E192BDA4}" srcOrd="0" destOrd="0" presId="urn:microsoft.com/office/officeart/2009/3/layout/HorizontalOrganizationChart"/>
    <dgm:cxn modelId="{352EE061-84B0-40C5-8F05-068A3FB59817}" type="presParOf" srcId="{2D9B7BAB-E03A-4809-9F4F-5439E192BDA4}" destId="{1075B7A0-5864-4EAB-A88E-3DC681B8AF26}" srcOrd="0" destOrd="0" presId="urn:microsoft.com/office/officeart/2009/3/layout/HorizontalOrganizationChart"/>
    <dgm:cxn modelId="{45FE0464-AD74-402D-8D0F-50B36F90F294}" type="presParOf" srcId="{2D9B7BAB-E03A-4809-9F4F-5439E192BDA4}" destId="{1AB48C12-0D77-4FFD-A6B1-E3BA6D976973}" srcOrd="1" destOrd="0" presId="urn:microsoft.com/office/officeart/2009/3/layout/HorizontalOrganizationChart"/>
    <dgm:cxn modelId="{904AE548-0885-4746-BAE2-E1BDB6E55C40}" type="presParOf" srcId="{B9D94454-CAD1-4D65-8A0F-989AFE52175B}" destId="{FAE84E49-7C60-43F9-8980-3B9FDA8843A0}" srcOrd="1" destOrd="0" presId="urn:microsoft.com/office/officeart/2009/3/layout/HorizontalOrganizationChart"/>
    <dgm:cxn modelId="{2DC891B7-3F11-404E-B223-B1C1AD48DE1F}" type="presParOf" srcId="{FAE84E49-7C60-43F9-8980-3B9FDA8843A0}" destId="{DCB44E13-1184-4F69-8CB1-C8FFF3F195CD}" srcOrd="0" destOrd="0" presId="urn:microsoft.com/office/officeart/2009/3/layout/HorizontalOrganizationChart"/>
    <dgm:cxn modelId="{D2A717C9-9669-43CB-89A3-97B25400C6F9}" type="presParOf" srcId="{FAE84E49-7C60-43F9-8980-3B9FDA8843A0}" destId="{E4CD6054-A5E8-4FAE-958D-DFEA9993C8EB}" srcOrd="1" destOrd="0" presId="urn:microsoft.com/office/officeart/2009/3/layout/HorizontalOrganizationChart"/>
    <dgm:cxn modelId="{4B0BD21D-7FE1-4F67-A064-9FF22D1A5EED}" type="presParOf" srcId="{E4CD6054-A5E8-4FAE-958D-DFEA9993C8EB}" destId="{79678117-62AA-481E-8FF2-AECFFEE9E9C2}" srcOrd="0" destOrd="0" presId="urn:microsoft.com/office/officeart/2009/3/layout/HorizontalOrganizationChart"/>
    <dgm:cxn modelId="{E692F5D4-B17E-4B11-A026-8D72E1558126}" type="presParOf" srcId="{79678117-62AA-481E-8FF2-AECFFEE9E9C2}" destId="{BA041238-60CC-4430-867B-A4C4036287BD}" srcOrd="0" destOrd="0" presId="urn:microsoft.com/office/officeart/2009/3/layout/HorizontalOrganizationChart"/>
    <dgm:cxn modelId="{100B43E7-0F5F-4FA7-B15F-B14C1B88D4ED}" type="presParOf" srcId="{79678117-62AA-481E-8FF2-AECFFEE9E9C2}" destId="{1580809C-0882-4D5F-8DD5-55EE4FCBFA48}" srcOrd="1" destOrd="0" presId="urn:microsoft.com/office/officeart/2009/3/layout/HorizontalOrganizationChart"/>
    <dgm:cxn modelId="{ADFB0DC9-AD29-496E-ADDE-4461CBE913A1}" type="presParOf" srcId="{E4CD6054-A5E8-4FAE-958D-DFEA9993C8EB}" destId="{B24247DD-0ED3-4055-9669-3CDF4D7F7E0F}" srcOrd="1" destOrd="0" presId="urn:microsoft.com/office/officeart/2009/3/layout/HorizontalOrganizationChart"/>
    <dgm:cxn modelId="{07179BA1-096A-40AA-B458-B50DDD05471A}" type="presParOf" srcId="{E4CD6054-A5E8-4FAE-958D-DFEA9993C8EB}" destId="{E6C19383-7F9C-4352-9491-C042BE22942C}" srcOrd="2" destOrd="0" presId="urn:microsoft.com/office/officeart/2009/3/layout/HorizontalOrganizationChart"/>
    <dgm:cxn modelId="{61DA68C9-990B-4A66-A17C-A532AFC83303}" type="presParOf" srcId="{FAE84E49-7C60-43F9-8980-3B9FDA8843A0}" destId="{6CB70DDF-7181-496A-B49D-8661D2D522ED}" srcOrd="2" destOrd="0" presId="urn:microsoft.com/office/officeart/2009/3/layout/HorizontalOrganizationChart"/>
    <dgm:cxn modelId="{E8B4975E-1609-4D07-9D76-22928181834E}" type="presParOf" srcId="{FAE84E49-7C60-43F9-8980-3B9FDA8843A0}" destId="{C926054E-5E5B-4F21-AFE0-6801CE7641D8}" srcOrd="3" destOrd="0" presId="urn:microsoft.com/office/officeart/2009/3/layout/HorizontalOrganizationChart"/>
    <dgm:cxn modelId="{85EC3774-0E08-4204-BEFA-CA610BF23828}" type="presParOf" srcId="{C926054E-5E5B-4F21-AFE0-6801CE7641D8}" destId="{3F82CC95-47EB-4DC3-8792-0C55B1775124}" srcOrd="0" destOrd="0" presId="urn:microsoft.com/office/officeart/2009/3/layout/HorizontalOrganizationChart"/>
    <dgm:cxn modelId="{E0CD0015-01B9-473D-83F1-42795DBAC066}" type="presParOf" srcId="{3F82CC95-47EB-4DC3-8792-0C55B1775124}" destId="{9532A328-FF50-4BCD-A4A3-581A91F873A2}" srcOrd="0" destOrd="0" presId="urn:microsoft.com/office/officeart/2009/3/layout/HorizontalOrganizationChart"/>
    <dgm:cxn modelId="{1FF0A1FC-E2C8-42AD-8DD1-EB628946097E}" type="presParOf" srcId="{3F82CC95-47EB-4DC3-8792-0C55B1775124}" destId="{C9D23022-06CC-40E1-A2C8-A4FEC73F7564}" srcOrd="1" destOrd="0" presId="urn:microsoft.com/office/officeart/2009/3/layout/HorizontalOrganizationChart"/>
    <dgm:cxn modelId="{326D5230-EE3F-424F-AA44-B066F62986B7}" type="presParOf" srcId="{C926054E-5E5B-4F21-AFE0-6801CE7641D8}" destId="{C76C9947-4A20-43BE-9919-4B4ACE4F00F1}" srcOrd="1" destOrd="0" presId="urn:microsoft.com/office/officeart/2009/3/layout/HorizontalOrganizationChart"/>
    <dgm:cxn modelId="{16329A6A-6725-48E7-9E2C-F68F7C56A336}" type="presParOf" srcId="{C926054E-5E5B-4F21-AFE0-6801CE7641D8}" destId="{1BB47F37-CDE9-481B-ACFD-DAB36B4CA9D1}" srcOrd="2" destOrd="0" presId="urn:microsoft.com/office/officeart/2009/3/layout/HorizontalOrganizationChart"/>
    <dgm:cxn modelId="{90BFCC9F-E118-4CCB-9228-C69BE362AFAA}" type="presParOf" srcId="{FAE84E49-7C60-43F9-8980-3B9FDA8843A0}" destId="{3E76F58B-0815-47F0-BA4D-77CB75A49C22}" srcOrd="4" destOrd="0" presId="urn:microsoft.com/office/officeart/2009/3/layout/HorizontalOrganizationChart"/>
    <dgm:cxn modelId="{4A89C011-3A8B-4130-B51A-DFB1C5090999}" type="presParOf" srcId="{FAE84E49-7C60-43F9-8980-3B9FDA8843A0}" destId="{5E9BDC91-EE24-4905-A88C-E8E5F4040835}" srcOrd="5" destOrd="0" presId="urn:microsoft.com/office/officeart/2009/3/layout/HorizontalOrganizationChart"/>
    <dgm:cxn modelId="{A0944C7A-087B-4F55-889F-BF6E4DD27EB1}" type="presParOf" srcId="{5E9BDC91-EE24-4905-A88C-E8E5F4040835}" destId="{581CDDA5-9EC9-4A34-BDBB-E0D859ECA4C6}" srcOrd="0" destOrd="0" presId="urn:microsoft.com/office/officeart/2009/3/layout/HorizontalOrganizationChart"/>
    <dgm:cxn modelId="{0B578A18-455F-43CB-B101-7951BF4CE417}" type="presParOf" srcId="{581CDDA5-9EC9-4A34-BDBB-E0D859ECA4C6}" destId="{AC89A508-7849-412D-92D8-E45FDC6C03A8}" srcOrd="0" destOrd="0" presId="urn:microsoft.com/office/officeart/2009/3/layout/HorizontalOrganizationChart"/>
    <dgm:cxn modelId="{15425CA5-2D8D-4E37-9339-1F87841C4F92}" type="presParOf" srcId="{581CDDA5-9EC9-4A34-BDBB-E0D859ECA4C6}" destId="{0B94CC5A-E62A-487A-B4D6-4D8253AAE78A}" srcOrd="1" destOrd="0" presId="urn:microsoft.com/office/officeart/2009/3/layout/HorizontalOrganizationChart"/>
    <dgm:cxn modelId="{61D3F87C-7942-406C-8014-4AD89B436514}" type="presParOf" srcId="{5E9BDC91-EE24-4905-A88C-E8E5F4040835}" destId="{041C0A9E-DFB0-49EC-990D-E3F912B7037A}" srcOrd="1" destOrd="0" presId="urn:microsoft.com/office/officeart/2009/3/layout/HorizontalOrganizationChart"/>
    <dgm:cxn modelId="{6E731066-427C-4EEF-8B17-4FAAFD8AD7C8}" type="presParOf" srcId="{5E9BDC91-EE24-4905-A88C-E8E5F4040835}" destId="{9C325CF7-6D8D-479C-87A3-0C600237B90C}" srcOrd="2" destOrd="0" presId="urn:microsoft.com/office/officeart/2009/3/layout/HorizontalOrganizationChart"/>
    <dgm:cxn modelId="{AB146B67-1947-4E3D-AE33-1FEFF6E810B2}" type="presParOf" srcId="{FAE84E49-7C60-43F9-8980-3B9FDA8843A0}" destId="{7CA703B7-A3A9-4064-84A3-059A5F86B819}" srcOrd="6" destOrd="0" presId="urn:microsoft.com/office/officeart/2009/3/layout/HorizontalOrganizationChart"/>
    <dgm:cxn modelId="{94D9B605-6B13-4DA5-AC95-A0EF27B59038}" type="presParOf" srcId="{FAE84E49-7C60-43F9-8980-3B9FDA8843A0}" destId="{7E621B04-95CB-4A01-AE92-DB4B4585BAEB}" srcOrd="7" destOrd="0" presId="urn:microsoft.com/office/officeart/2009/3/layout/HorizontalOrganizationChart"/>
    <dgm:cxn modelId="{4DB07C17-0106-42DE-A6F5-DEBFEB9C1FDA}" type="presParOf" srcId="{7E621B04-95CB-4A01-AE92-DB4B4585BAEB}" destId="{0AE6D115-C1AB-43FD-8EAE-8166B3C0C5E4}" srcOrd="0" destOrd="0" presId="urn:microsoft.com/office/officeart/2009/3/layout/HorizontalOrganizationChart"/>
    <dgm:cxn modelId="{551B038D-7EFE-4967-9D13-A8C90D320319}" type="presParOf" srcId="{0AE6D115-C1AB-43FD-8EAE-8166B3C0C5E4}" destId="{AD2FEFD1-7F82-4F96-A6A3-951A8656075B}" srcOrd="0" destOrd="0" presId="urn:microsoft.com/office/officeart/2009/3/layout/HorizontalOrganizationChart"/>
    <dgm:cxn modelId="{E1697FD5-F93F-481E-B5C3-1B46B4FF1D81}" type="presParOf" srcId="{0AE6D115-C1AB-43FD-8EAE-8166B3C0C5E4}" destId="{FD736F1A-1D57-4D3A-9504-749270514A96}" srcOrd="1" destOrd="0" presId="urn:microsoft.com/office/officeart/2009/3/layout/HorizontalOrganizationChart"/>
    <dgm:cxn modelId="{C6C87BCF-2446-4C5D-B273-E85D2F76E655}" type="presParOf" srcId="{7E621B04-95CB-4A01-AE92-DB4B4585BAEB}" destId="{04C5E0CC-79BC-4D6C-A384-EFB23C53BEB7}" srcOrd="1" destOrd="0" presId="urn:microsoft.com/office/officeart/2009/3/layout/HorizontalOrganizationChart"/>
    <dgm:cxn modelId="{66CC66E8-F277-44D3-BBEA-FE90E622169C}" type="presParOf" srcId="{7E621B04-95CB-4A01-AE92-DB4B4585BAEB}" destId="{9B4FE9F1-8F97-4346-B7DB-9371E919B036}" srcOrd="2" destOrd="0" presId="urn:microsoft.com/office/officeart/2009/3/layout/HorizontalOrganizationChart"/>
    <dgm:cxn modelId="{A9C4E2E4-6B12-44DC-8F3C-51513740343E}" type="presParOf" srcId="{FAE84E49-7C60-43F9-8980-3B9FDA8843A0}" destId="{A2249125-C238-4D84-8491-E4DEB2EF82AE}" srcOrd="8" destOrd="0" presId="urn:microsoft.com/office/officeart/2009/3/layout/HorizontalOrganizationChart"/>
    <dgm:cxn modelId="{7F3E253C-E40C-40E4-9A28-666CA34A596B}" type="presParOf" srcId="{FAE84E49-7C60-43F9-8980-3B9FDA8843A0}" destId="{153D76EF-F5C7-445E-8731-F8D4D3C1B282}" srcOrd="9" destOrd="0" presId="urn:microsoft.com/office/officeart/2009/3/layout/HorizontalOrganizationChart"/>
    <dgm:cxn modelId="{EC7B00F7-83B5-4A04-B79F-0C411DA55EDD}" type="presParOf" srcId="{153D76EF-F5C7-445E-8731-F8D4D3C1B282}" destId="{61484353-9376-4D68-8C35-89C44B9FC56D}" srcOrd="0" destOrd="0" presId="urn:microsoft.com/office/officeart/2009/3/layout/HorizontalOrganizationChart"/>
    <dgm:cxn modelId="{8820FA5D-02B6-4080-BCFD-C00DEFDF7386}" type="presParOf" srcId="{61484353-9376-4D68-8C35-89C44B9FC56D}" destId="{F23E33A5-92EA-4A9E-8AFD-B1C48AD87E56}" srcOrd="0" destOrd="0" presId="urn:microsoft.com/office/officeart/2009/3/layout/HorizontalOrganizationChart"/>
    <dgm:cxn modelId="{4A277FBA-828B-4934-8C76-4FFFAB38FAF2}" type="presParOf" srcId="{61484353-9376-4D68-8C35-89C44B9FC56D}" destId="{5FA645E8-71A2-4416-9C0F-8D50610DEE4A}" srcOrd="1" destOrd="0" presId="urn:microsoft.com/office/officeart/2009/3/layout/HorizontalOrganizationChart"/>
    <dgm:cxn modelId="{D30C6311-5A52-4A53-85FB-B7F756BCB215}" type="presParOf" srcId="{153D76EF-F5C7-445E-8731-F8D4D3C1B282}" destId="{53B34862-197B-47F6-86FB-88F38ED7647C}" srcOrd="1" destOrd="0" presId="urn:microsoft.com/office/officeart/2009/3/layout/HorizontalOrganizationChart"/>
    <dgm:cxn modelId="{421F91EF-AA2F-4073-93C2-1D334279A34F}" type="presParOf" srcId="{153D76EF-F5C7-445E-8731-F8D4D3C1B282}" destId="{1E477AEE-ED7E-4ED2-AD80-2FCFEB35B67E}" srcOrd="2" destOrd="0" presId="urn:microsoft.com/office/officeart/2009/3/layout/HorizontalOrganizationChart"/>
    <dgm:cxn modelId="{3C8A10AE-A612-4608-8F9A-FA0880CA3BC0}" type="presParOf" srcId="{FAE84E49-7C60-43F9-8980-3B9FDA8843A0}" destId="{B5D0AE57-57E1-42D0-9F6E-76F74CA86779}" srcOrd="10" destOrd="0" presId="urn:microsoft.com/office/officeart/2009/3/layout/HorizontalOrganizationChart"/>
    <dgm:cxn modelId="{88AE70ED-7800-4179-931C-BE4544C29EC8}" type="presParOf" srcId="{FAE84E49-7C60-43F9-8980-3B9FDA8843A0}" destId="{4F59E385-BFFC-4538-AB10-EAC57EECD28D}" srcOrd="11" destOrd="0" presId="urn:microsoft.com/office/officeart/2009/3/layout/HorizontalOrganizationChart"/>
    <dgm:cxn modelId="{48C62A70-90EE-44FA-BC15-9A30CFDA1065}" type="presParOf" srcId="{4F59E385-BFFC-4538-AB10-EAC57EECD28D}" destId="{43E3074A-2F7C-4A3B-A3A7-B127B246EB53}" srcOrd="0" destOrd="0" presId="urn:microsoft.com/office/officeart/2009/3/layout/HorizontalOrganizationChart"/>
    <dgm:cxn modelId="{E8E80A9F-6B43-4C9F-926B-EF2324090759}" type="presParOf" srcId="{43E3074A-2F7C-4A3B-A3A7-B127B246EB53}" destId="{9AF2526E-AC6B-48DC-A6B9-0064FAEECB13}" srcOrd="0" destOrd="0" presId="urn:microsoft.com/office/officeart/2009/3/layout/HorizontalOrganizationChart"/>
    <dgm:cxn modelId="{C0736780-1A37-4429-8089-825988B3F8F4}" type="presParOf" srcId="{43E3074A-2F7C-4A3B-A3A7-B127B246EB53}" destId="{2DD85A96-D00C-496F-947D-D1CCD38F8F82}" srcOrd="1" destOrd="0" presId="urn:microsoft.com/office/officeart/2009/3/layout/HorizontalOrganizationChart"/>
    <dgm:cxn modelId="{B8F82388-185F-4F60-9F2C-86C9F32317FC}" type="presParOf" srcId="{4F59E385-BFFC-4538-AB10-EAC57EECD28D}" destId="{DE0CDE32-EEB2-4BC8-BAD9-5AB89015B81A}" srcOrd="1" destOrd="0" presId="urn:microsoft.com/office/officeart/2009/3/layout/HorizontalOrganizationChart"/>
    <dgm:cxn modelId="{573FE3E1-4240-4249-9C02-991833243A40}" type="presParOf" srcId="{4F59E385-BFFC-4538-AB10-EAC57EECD28D}" destId="{2F921561-6AFD-4A80-A1AC-05E53CF4465E}" srcOrd="2" destOrd="0" presId="urn:microsoft.com/office/officeart/2009/3/layout/HorizontalOrganizationChart"/>
    <dgm:cxn modelId="{7C373940-3F86-4CD6-B270-26425B9F461D}" type="presParOf" srcId="{B9D94454-CAD1-4D65-8A0F-989AFE52175B}" destId="{ED4C4AE0-B53A-4AE0-97EE-6BA0D560A4B3}" srcOrd="2" destOrd="0" presId="urn:microsoft.com/office/officeart/2009/3/layout/HorizontalOrganizationChart"/>
    <dgm:cxn modelId="{EADC91A6-F4D7-4721-9A86-2377120D5082}" type="presParOf" srcId="{ED4C4AE0-B53A-4AE0-97EE-6BA0D560A4B3}" destId="{4F4F5A37-ACA8-420D-A6DA-F0DF2A67ECAC}" srcOrd="0" destOrd="0" presId="urn:microsoft.com/office/officeart/2009/3/layout/HorizontalOrganizationChart"/>
    <dgm:cxn modelId="{68A137BA-B385-46D0-B0B8-CD2F84514718}" type="presParOf" srcId="{ED4C4AE0-B53A-4AE0-97EE-6BA0D560A4B3}" destId="{924143D6-24ED-436C-9F49-702804A6B893}" srcOrd="1" destOrd="0" presId="urn:microsoft.com/office/officeart/2009/3/layout/HorizontalOrganizationChart"/>
    <dgm:cxn modelId="{E28644C6-C769-4EC8-B52F-0BECE87A2BD7}" type="presParOf" srcId="{924143D6-24ED-436C-9F49-702804A6B893}" destId="{6B27AEF6-06B6-406F-8597-36473D9E20ED}" srcOrd="0" destOrd="0" presId="urn:microsoft.com/office/officeart/2009/3/layout/HorizontalOrganizationChart"/>
    <dgm:cxn modelId="{52AE179E-F92B-4DC3-A9CC-AB3E19BE6CC0}" type="presParOf" srcId="{6B27AEF6-06B6-406F-8597-36473D9E20ED}" destId="{94643402-CBA8-43C6-AFCB-7F0C7D30A64C}" srcOrd="0" destOrd="0" presId="urn:microsoft.com/office/officeart/2009/3/layout/HorizontalOrganizationChart"/>
    <dgm:cxn modelId="{7FCA982F-F4FB-4538-9F7D-ABB16B876E06}" type="presParOf" srcId="{6B27AEF6-06B6-406F-8597-36473D9E20ED}" destId="{DA55B3B4-19D7-4B2F-815E-3D178556B87C}" srcOrd="1" destOrd="0" presId="urn:microsoft.com/office/officeart/2009/3/layout/HorizontalOrganizationChart"/>
    <dgm:cxn modelId="{8DD7BF58-63F5-47A5-9DCD-349571D7851A}" type="presParOf" srcId="{924143D6-24ED-436C-9F49-702804A6B893}" destId="{DDEEF86E-C2BB-4D41-841C-28739D32F5FD}" srcOrd="1" destOrd="0" presId="urn:microsoft.com/office/officeart/2009/3/layout/HorizontalOrganizationChart"/>
    <dgm:cxn modelId="{39C3606C-8295-43F1-96FF-543322C4485F}" type="presParOf" srcId="{924143D6-24ED-436C-9F49-702804A6B893}" destId="{A7CE4787-5EC5-48EC-B2B8-3C6593CD482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71364-3BC9-473B-B848-4F62F3798D04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1384-1336-4D76-B887-A054D1625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1384-1336-4D76-B887-A054D16252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7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4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2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BA47-5236-4702-A14D-C92565145A7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0AE5-E0C8-41F3-9A46-1EE362180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874" y="32038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«Фестиваль «Люблю Урал-мой край родной»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Рахманова Марина Юрьевна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воспитатель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Познавательное направление: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проект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«Свердловск - мой город, моя история.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Окружной дом офицеров»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Длительность проекта – 1 месяц.</a:t>
            </a:r>
            <a:b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6374" y="638080"/>
            <a:ext cx="5235054" cy="1108833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Провели презентацию для детей старших групп детского сада. Рассказали стихи об офицерах.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5" y="1867125"/>
            <a:ext cx="51816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94" y="3196532"/>
            <a:ext cx="5181600" cy="2919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10" y="539089"/>
            <a:ext cx="3275462" cy="2456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9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7065" y="597139"/>
            <a:ext cx="9029131" cy="105424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Организовали выставку поделок «Музей под открытым небом».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2" y="2575216"/>
            <a:ext cx="3721953" cy="209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26" y="1255593"/>
            <a:ext cx="4682782" cy="2632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02" y="4244453"/>
            <a:ext cx="3334867" cy="18750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2" y="4212210"/>
            <a:ext cx="3416488" cy="1920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55" y="1705971"/>
            <a:ext cx="3504781" cy="2025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856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427" y="201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Творческая работа «Танк»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80" y="1521047"/>
            <a:ext cx="5181600" cy="3160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80" y="2593077"/>
            <a:ext cx="4907582" cy="2933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819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0370" y="760911"/>
            <a:ext cx="7656394" cy="84952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3 этап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Создание альбома  «Окружной Дом Офицеров»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</a:rPr>
              <a:t>с отзывами, рисунками воспитанников, фотографиями и краткой историей.</a:t>
            </a:r>
            <a:endParaRPr lang="ru-RU" sz="27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2" y="2094253"/>
            <a:ext cx="5181600" cy="2913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3" y="2967711"/>
            <a:ext cx="5181600" cy="2913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7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5" y="549074"/>
            <a:ext cx="4361598" cy="2452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4" y="521800"/>
            <a:ext cx="4434385" cy="24932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9" y="3650388"/>
            <a:ext cx="4585649" cy="2578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44" y="3562066"/>
            <a:ext cx="4524277" cy="2543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05" y="2047162"/>
            <a:ext cx="4038804" cy="22707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074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45" y="1738079"/>
            <a:ext cx="7161552" cy="4026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Альбом с краткой историей, фотографиями,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отзывами, рисунками детей.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5719" y="750626"/>
            <a:ext cx="9730854" cy="223823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Вывод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</a:rPr>
              <a:t>На начальном  этапе дети заинтересовались именно выбором, который предоставлялся им. Пережив эмоции связанные с экскурсией, дети с удовольствием вовлекались в следующие ступеньки проекта. Параллельно с изучением ОДО, его историей, дети заинтересовались близлежащими памятниками культуры, их историей создания. А это как раз то, к чему мы стремимся привести детей – к желанию познавать и любить свой край, помнить его историю, стремиться сделать его ещё прекраснее в будущем!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2" y="2784144"/>
            <a:ext cx="6731809" cy="3523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9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9934" y="409434"/>
            <a:ext cx="10203975" cy="587102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Актуальность проекта: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Базовым этапом формирования у детей любви к родине следует считать накопление ими социального опыта жизни в своем городе, приобщение к миру его культуры, истории.  Любовь к отчизне начинается с любви к своей малой Родине – месту, где человек родился.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Поэтому замыслом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проекта является приобщение ребёнка к культуре своего города, пополнение знаний о нём, развитие потребности детей в освоении окружающего мира путём изучения культурного наследия своего края. 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Цель проекта: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Формировать интерес к прошлому и настоящему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города. Расширять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представления о достопримечательностях своего города, о его исторических памятниках. Обогащать и систематизировать знания детей об истории города и его культурных ценностях.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Воспитывать нравственно-патриотические качества: гуманизм, гордость, желание сохранить и приумножать богатства своего родного края и страны. Воспитывать любовь к родному городу.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66650" y="689316"/>
            <a:ext cx="3958901" cy="3041771"/>
            <a:chOff x="2692189" y="863277"/>
            <a:chExt cx="6769290" cy="498143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811440" y="1050878"/>
              <a:ext cx="6485633" cy="4503761"/>
              <a:chOff x="2811440" y="1050878"/>
              <a:chExt cx="6482686" cy="4503761"/>
            </a:xfrm>
          </p:grpSpPr>
          <p:sp>
            <p:nvSpPr>
              <p:cNvPr id="3" name="Блок-схема: альтернативный процесс 2"/>
              <p:cNvSpPr/>
              <p:nvPr/>
            </p:nvSpPr>
            <p:spPr>
              <a:xfrm>
                <a:off x="2811440" y="1050878"/>
                <a:ext cx="6482686" cy="4503761"/>
              </a:xfrm>
              <a:prstGeom prst="flowChartAlternateProcess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algn="ctr"/>
                <a:endParaRPr lang="ru-RU" dirty="0"/>
              </a:p>
            </p:txBody>
          </p:sp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142" y="1300242"/>
                <a:ext cx="6059607" cy="403973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6" name="Прямоугольник 5"/>
              <p:cNvSpPr/>
              <p:nvPr/>
            </p:nvSpPr>
            <p:spPr>
              <a:xfrm rot="1325046">
                <a:off x="5085409" y="1980757"/>
                <a:ext cx="3360741" cy="1904792"/>
              </a:xfrm>
              <a:prstGeom prst="rect">
                <a:avLst/>
              </a:prstGeom>
            </p:spPr>
            <p:txBody>
              <a:bodyPr wrap="none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ru-RU" sz="36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            </a:t>
                </a:r>
                <a:r>
                  <a:rPr lang="ru-RU" sz="54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Патриоты</a:t>
                </a:r>
                <a:endParaRPr lang="ru-RU" sz="36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  <p:sp>
          <p:nvSpPr>
            <p:cNvPr id="7" name="Скругленный прямоугольник 6"/>
            <p:cNvSpPr/>
            <p:nvPr/>
          </p:nvSpPr>
          <p:spPr>
            <a:xfrm>
              <a:off x="2692189" y="863277"/>
              <a:ext cx="6769290" cy="49814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274189" y="576775"/>
            <a:ext cx="4079631" cy="2785402"/>
          </a:xfrm>
        </p:spPr>
        <p:txBody>
          <a:bodyPr>
            <a:normAutofit/>
          </a:bodyPr>
          <a:lstStyle/>
          <a:p>
            <a:pPr algn="l"/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  <a:t>Команда 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«Патриоты»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Эмблема </a:t>
            </a:r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  <a:t>команды</a:t>
            </a:r>
            <a:b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Девиз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Родной я город изучаю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Хожу, смотрю, запоминаю,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Учусь любить и уважать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И если надо - защищать!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083213" y="3784209"/>
            <a:ext cx="10452296" cy="2110153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Основополагающий вопрос: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Чем интересен и уникален Екатеринбург ?</a:t>
            </a:r>
          </a:p>
          <a:p>
            <a:pPr lvl="0" algn="l">
              <a:lnSpc>
                <a:spcPct val="100000"/>
              </a:lnSpc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Поисковые вопросы:  </a:t>
            </a:r>
            <a:r>
              <a:rPr lang="ru-RU" i="1" dirty="0" smtClean="0">
                <a:solidFill>
                  <a:srgbClr val="ED7D31">
                    <a:lumMod val="50000"/>
                  </a:srgbClr>
                </a:solidFill>
                <a:latin typeface="Calibri Light" panose="020F0302020204030204"/>
              </a:rPr>
              <a:t>О </a:t>
            </a:r>
            <a:r>
              <a:rPr lang="ru-RU" i="1" dirty="0">
                <a:solidFill>
                  <a:srgbClr val="ED7D31">
                    <a:lumMod val="50000"/>
                  </a:srgbClr>
                </a:solidFill>
                <a:latin typeface="Calibri Light" panose="020F0302020204030204"/>
              </a:rPr>
              <a:t>чём рассказывают достопримечательности Екатеринбурга?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Как меняется  архитектура города со временем?  Что мы знаем об исторических памятниках культуры города? Зачем нужно изучать историю родного края? Связана ли история моей страны с историей родного края?</a:t>
            </a:r>
          </a:p>
          <a:p>
            <a:pPr algn="l">
              <a:lnSpc>
                <a:spcPct val="100000"/>
              </a:lnSpc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5950634" y="1266092"/>
            <a:ext cx="450166" cy="21734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57477980"/>
              </p:ext>
            </p:extLst>
          </p:nvPr>
        </p:nvGraphicFramePr>
        <p:xfrm>
          <a:off x="832512" y="313898"/>
          <a:ext cx="10208527" cy="203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2453436"/>
              </p:ext>
            </p:extLst>
          </p:nvPr>
        </p:nvGraphicFramePr>
        <p:xfrm>
          <a:off x="943288" y="4354546"/>
          <a:ext cx="10235820" cy="176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62011531"/>
              </p:ext>
            </p:extLst>
          </p:nvPr>
        </p:nvGraphicFramePr>
        <p:xfrm>
          <a:off x="858293" y="1746232"/>
          <a:ext cx="10619474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0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29" y="678426"/>
            <a:ext cx="3948751" cy="2220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3766" y="255944"/>
            <a:ext cx="2429302" cy="8904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1 этап </a:t>
            </a:r>
            <a:r>
              <a:rPr lang="ru-RU" sz="3100" b="1" i="1" dirty="0" smtClean="0">
                <a:solidFill>
                  <a:srgbClr val="996633"/>
                </a:solidFill>
              </a:rPr>
              <a:t> </a:t>
            </a:r>
            <a:endParaRPr lang="ru-RU" sz="27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sz="half" idx="1"/>
          </p:nvPr>
        </p:nvSpPr>
        <p:spPr>
          <a:xfrm>
            <a:off x="1356815" y="897578"/>
            <a:ext cx="5181600" cy="4351338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Знакомство с достопримечательностями Екатеринбурга. Вспоминаем известное, изучаем новое. Выбираем объект…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39" y="3162723"/>
            <a:ext cx="4761933" cy="2677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1841878"/>
            <a:ext cx="3971498" cy="2093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1" y="4080680"/>
            <a:ext cx="3771794" cy="2120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7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24633" y="641445"/>
            <a:ext cx="1842448" cy="61251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Этап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2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640087" y="1667516"/>
            <a:ext cx="4564725" cy="475183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Знакомство с  историей 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Дома офицеров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63" y="2640244"/>
            <a:ext cx="5796326" cy="3260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72" y="1195965"/>
            <a:ext cx="5221341" cy="293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8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9801" y="433364"/>
            <a:ext cx="7137779" cy="7812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Экскурсия в Окружной Дом Офицеров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5430" y="2232532"/>
            <a:ext cx="4837525" cy="271987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28" y="1201003"/>
            <a:ext cx="4270132" cy="24008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3" y="3724509"/>
            <a:ext cx="4235356" cy="2381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2" y="1351127"/>
            <a:ext cx="3698973" cy="20797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739486"/>
            <a:ext cx="3839570" cy="21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345" y="2460815"/>
            <a:ext cx="4633415" cy="260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7481" y="665377"/>
            <a:ext cx="9730853" cy="61751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Диорама форсирования Днепра.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Просмотр сражения в стереотрубу из блиндажа 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46" y="1425512"/>
            <a:ext cx="5181600" cy="2913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12" y="3862317"/>
            <a:ext cx="3944475" cy="2217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7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4236" y="39242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Осмотр музея под открытым небом с родителями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66" y="1521049"/>
            <a:ext cx="5181600" cy="2913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1890213"/>
            <a:ext cx="4840406" cy="3630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6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508</Words>
  <Application>Microsoft Office PowerPoint</Application>
  <PresentationFormat>Широкоэкранный</PresentationFormat>
  <Paragraphs>39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«Фестиваль «Люблю Урал-мой край родной»  Рахманова Марина Юрьевна  воспитатель Познавательное направление:   проект  «Свердловск - мой город, моя история.  Окружной дом офицеров»   Длительность проекта – 1 месяц.  </vt:lpstr>
      <vt:lpstr>Актуальность проекта: Базовым этапом формирования у детей любви к родине следует считать накопление ими социального опыта жизни в своем городе, приобщение к миру его культуры, истории.  Любовь к отчизне начинается с любви к своей малой Родине – месту, где человек родился. Поэтому замыслом проекта является приобщение ребёнка к культуре своего города, пополнение знаний о нём, развитие потребности детей в освоении окружающего мира путём изучения культурного наследия своего края.  Цель проекта: Формировать интерес к прошлому и настоящему города. Расширять представления о достопримечательностях своего города, о его исторических памятниках. Обогащать и систематизировать знания детей об истории города и его культурных ценностях. Воспитывать нравственно-патриотические качества: гуманизм, гордость, желание сохранить и приумножать богатства своего родного края и страны. Воспитывать любовь к родному городу. </vt:lpstr>
      <vt:lpstr>Команда  «Патриоты»   Эмблема команды Девиз:  Родной я город изучаю Хожу, смотрю, запоминаю, Учусь любить и уважать И если надо - защищать!</vt:lpstr>
      <vt:lpstr>Презентация PowerPoint</vt:lpstr>
      <vt:lpstr>              1 этап  </vt:lpstr>
      <vt:lpstr>Этап 2</vt:lpstr>
      <vt:lpstr>Экскурсия в Окружной Дом Офицеров </vt:lpstr>
      <vt:lpstr>                                                                Диорама форсирования Днепра.  Просмотр сражения в стереотрубу из блиндажа .</vt:lpstr>
      <vt:lpstr>Осмотр музея под открытым небом с родителями</vt:lpstr>
      <vt:lpstr>Провели презентацию для детей старших групп детского сада. Рассказали стихи об офицерах.</vt:lpstr>
      <vt:lpstr>Организовали выставку поделок «Музей под открытым небом».  </vt:lpstr>
      <vt:lpstr>Творческая работа «Танк»</vt:lpstr>
      <vt:lpstr>3 этап Создание альбома  «Окружной Дом Офицеров» с отзывами, рисунками воспитанников, фотографиями и краткой историей.</vt:lpstr>
      <vt:lpstr>Презентация PowerPoint</vt:lpstr>
      <vt:lpstr>Альбом с краткой историей, фотографиями,  отзывами, рисунками детей.</vt:lpstr>
      <vt:lpstr>Вывод: На начальном  этапе дети заинтересовались именно выбором, который предоставлялся им. Пережив эмоции связанные с экскурсией, дети с удовольствием вовлекались в следующие ступеньки проекта. Параллельно с изучением ОДО, его историей, дети заинтересовались близлежащими памятниками культуры, их историей создания. А это как раз то, к чему мы стремимся привести детей – к желанию познавать и любить свой край, помнить его историю, стремиться сделать его ещё прекраснее в будущем!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77</cp:revision>
  <dcterms:created xsi:type="dcterms:W3CDTF">2020-10-13T15:55:09Z</dcterms:created>
  <dcterms:modified xsi:type="dcterms:W3CDTF">2020-10-23T10:22:24Z</dcterms:modified>
</cp:coreProperties>
</file>