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9" r:id="rId2"/>
    <p:sldId id="280" r:id="rId3"/>
    <p:sldId id="281" r:id="rId4"/>
    <p:sldId id="282" r:id="rId5"/>
    <p:sldId id="283" r:id="rId6"/>
    <p:sldId id="28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E4CC"/>
    <a:srgbClr val="ACF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CAF9-E9A9-48D4-AB68-79C763F77DAB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A19AD-3001-4230-A781-78402EB86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2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A19AD-3001-4230-A781-78402EB86F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0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517-4FAC-49A7-A145-8A5B5BBF81C7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DBE2-82E5-4D46-B03D-9081127BD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51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517-4FAC-49A7-A145-8A5B5BBF81C7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DBE2-82E5-4D46-B03D-9081127BD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2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517-4FAC-49A7-A145-8A5B5BBF81C7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DBE2-82E5-4D46-B03D-9081127BD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49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517-4FAC-49A7-A145-8A5B5BBF81C7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DBE2-82E5-4D46-B03D-9081127BD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5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517-4FAC-49A7-A145-8A5B5BBF81C7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DBE2-82E5-4D46-B03D-9081127BD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00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517-4FAC-49A7-A145-8A5B5BBF81C7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DBE2-82E5-4D46-B03D-9081127BD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57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517-4FAC-49A7-A145-8A5B5BBF81C7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DBE2-82E5-4D46-B03D-9081127BD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516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517-4FAC-49A7-A145-8A5B5BBF81C7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DBE2-82E5-4D46-B03D-9081127BD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0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517-4FAC-49A7-A145-8A5B5BBF81C7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DBE2-82E5-4D46-B03D-9081127BD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517-4FAC-49A7-A145-8A5B5BBF81C7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DBE2-82E5-4D46-B03D-9081127BD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3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9517-4FAC-49A7-A145-8A5B5BBF81C7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DBE2-82E5-4D46-B03D-9081127BD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7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19517-4FAC-49A7-A145-8A5B5BBF81C7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CDBE2-82E5-4D46-B03D-9081127BD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368" t="9719" r="1063" b="3635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12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574" t="10213" r="1270" b="34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16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574" t="10048" r="1270" b="3470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34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471" t="9884" r="1476" b="3635"/>
          <a:stretch/>
        </p:blipFill>
        <p:spPr bwMode="auto">
          <a:xfrm>
            <a:off x="0" y="1"/>
            <a:ext cx="12191999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52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676" t="10048" r="1270" b="3635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44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2574" t="9884" r="1476" b="347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66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</Words>
  <Application>Microsoft Office PowerPoint</Application>
  <PresentationFormat>Широкоэкранный</PresentationFormat>
  <Paragraphs>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Сёмышева Мария Викторовна</dc:creator>
  <cp:lastModifiedBy>VaulinaGN</cp:lastModifiedBy>
  <cp:revision>176</cp:revision>
  <cp:lastPrinted>2023-06-28T05:01:30Z</cp:lastPrinted>
  <dcterms:created xsi:type="dcterms:W3CDTF">2023-06-05T09:46:18Z</dcterms:created>
  <dcterms:modified xsi:type="dcterms:W3CDTF">2023-09-14T08:53:15Z</dcterms:modified>
</cp:coreProperties>
</file>