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8" r:id="rId7"/>
    <p:sldId id="270" r:id="rId8"/>
    <p:sldId id="264" r:id="rId9"/>
    <p:sldId id="271" r:id="rId10"/>
    <p:sldId id="273" r:id="rId11"/>
    <p:sldId id="274" r:id="rId12"/>
    <p:sldId id="275" r:id="rId13"/>
    <p:sldId id="266" r:id="rId14"/>
    <p:sldId id="277" r:id="rId15"/>
    <p:sldId id="278" r:id="rId16"/>
    <p:sldId id="279" r:id="rId17"/>
    <p:sldId id="280" r:id="rId18"/>
    <p:sldId id="267" r:id="rId19"/>
    <p:sldId id="276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334852"/>
            <a:ext cx="9966960" cy="54091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Муниципальное  Бюджетное  дошкольное образовательное учреждение</a:t>
            </a:r>
            <a:br>
              <a:rPr lang="ru-RU" sz="1600" dirty="0" smtClean="0"/>
            </a:br>
            <a:r>
              <a:rPr lang="ru-RU" sz="1600" dirty="0" smtClean="0"/>
              <a:t>детский сад №250 Чкаловского района </a:t>
            </a:r>
            <a:r>
              <a:rPr lang="ru-RU" sz="1600" dirty="0" err="1" smtClean="0"/>
              <a:t>г.екатеринбурга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530" y="1197735"/>
            <a:ext cx="9829940" cy="521594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cs typeface="Aharoni" panose="02010803020104030203" pitchFamily="2" charset="-79"/>
              </a:rPr>
              <a:t>ПУТЕШЕСТВИЕ В СКАЗКУ </a:t>
            </a:r>
          </a:p>
          <a:p>
            <a:r>
              <a:rPr lang="ru-RU" sz="4800" b="1" dirty="0" smtClean="0">
                <a:solidFill>
                  <a:srgbClr val="0070C0"/>
                </a:solidFill>
                <a:cs typeface="Aharoni" panose="02010803020104030203" pitchFamily="2" charset="-79"/>
              </a:rPr>
              <a:t>«ТЕРЕМОК»</a:t>
            </a:r>
          </a:p>
          <a:p>
            <a:endParaRPr lang="ru-RU" sz="1800" b="1" dirty="0">
              <a:solidFill>
                <a:srgbClr val="0070C0"/>
              </a:solidFill>
              <a:cs typeface="Aharoni" panose="02010803020104030203" pitchFamily="2" charset="-79"/>
            </a:endParaRPr>
          </a:p>
          <a:p>
            <a:endParaRPr lang="ru-RU" sz="1800" b="1" dirty="0" smtClean="0">
              <a:solidFill>
                <a:srgbClr val="0070C0"/>
              </a:solidFill>
              <a:cs typeface="Aharoni" panose="02010803020104030203" pitchFamily="2" charset="-79"/>
            </a:endParaRPr>
          </a:p>
          <a:p>
            <a:endParaRPr lang="ru-RU" sz="1800" b="1" dirty="0" smtClean="0">
              <a:solidFill>
                <a:srgbClr val="0070C0"/>
              </a:solidFill>
              <a:cs typeface="Aharoni" panose="02010803020104030203" pitchFamily="2" charset="-79"/>
            </a:endParaRPr>
          </a:p>
          <a:p>
            <a:endParaRPr lang="ru-RU" sz="1800" b="1" dirty="0">
              <a:solidFill>
                <a:srgbClr val="0070C0"/>
              </a:solidFill>
              <a:cs typeface="Aharoni" panose="02010803020104030203" pitchFamily="2" charset="-79"/>
            </a:endParaRPr>
          </a:p>
          <a:p>
            <a:pPr algn="r"/>
            <a:endParaRPr lang="ru-RU" sz="1800" dirty="0" smtClean="0">
              <a:solidFill>
                <a:schemeClr val="bg1"/>
              </a:solidFill>
              <a:cs typeface="Aharoni" panose="02010803020104030203" pitchFamily="2" charset="-79"/>
            </a:endParaRPr>
          </a:p>
          <a:p>
            <a:pPr algn="r"/>
            <a:r>
              <a:rPr lang="ru-RU" sz="1800" dirty="0" smtClean="0">
                <a:solidFill>
                  <a:schemeClr val="bg1"/>
                </a:solidFill>
                <a:cs typeface="Aharoni" panose="02010803020104030203" pitchFamily="2" charset="-79"/>
              </a:rPr>
              <a:t>Выполнила: воспитатель </a:t>
            </a:r>
          </a:p>
          <a:p>
            <a:pPr algn="r"/>
            <a:r>
              <a:rPr lang="ru-RU" sz="1800" dirty="0" err="1" smtClean="0">
                <a:solidFill>
                  <a:schemeClr val="bg1"/>
                </a:solidFill>
                <a:cs typeface="Aharoni" panose="02010803020104030203" pitchFamily="2" charset="-79"/>
              </a:rPr>
              <a:t>Резайкина</a:t>
            </a:r>
            <a:r>
              <a:rPr lang="ru-RU" sz="1800" dirty="0" smtClean="0">
                <a:solidFill>
                  <a:schemeClr val="bg1"/>
                </a:solidFill>
                <a:cs typeface="Aharoni" panose="02010803020104030203" pitchFamily="2" charset="-79"/>
              </a:rPr>
              <a:t> Анжелика Витальевна</a:t>
            </a:r>
            <a:endParaRPr lang="ru-RU" sz="1800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2" y="2116681"/>
            <a:ext cx="5013028" cy="44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34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567" y="1137325"/>
            <a:ext cx="2942433" cy="37517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26" y="105889"/>
            <a:ext cx="2845833" cy="40286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437" y="3603923"/>
            <a:ext cx="2298077" cy="3254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235" y="537229"/>
            <a:ext cx="2453983" cy="34748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853" y="4012070"/>
            <a:ext cx="1959607" cy="27748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9564" y="4572184"/>
            <a:ext cx="1547990" cy="2192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50" y="2274650"/>
            <a:ext cx="1373542" cy="14770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4460" y="5553013"/>
            <a:ext cx="767680" cy="8220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6218" y="2601532"/>
            <a:ext cx="936117" cy="10023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7710" y="5297671"/>
            <a:ext cx="1043682" cy="11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99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801" y="1588841"/>
            <a:ext cx="2942433" cy="37517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26" y="105889"/>
            <a:ext cx="2845833" cy="40286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003" y="3713538"/>
            <a:ext cx="2298077" cy="3254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963" y="571057"/>
            <a:ext cx="2453983" cy="34748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145" y="4098934"/>
            <a:ext cx="1959607" cy="27748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9564" y="4572184"/>
            <a:ext cx="1547990" cy="2192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46" y="2639087"/>
            <a:ext cx="1057598" cy="11373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0752" y="5845690"/>
            <a:ext cx="767680" cy="8220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8432" y="2774021"/>
            <a:ext cx="936117" cy="10023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9749" y="5845691"/>
            <a:ext cx="767680" cy="82202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54592" y="313972"/>
            <a:ext cx="4958366" cy="147732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dirty="0"/>
              <a:t>Внимательно посмотрите на картинку и скажите в каком ряду у елочки не хватает грибочка? </a:t>
            </a:r>
            <a:endParaRPr lang="ru-RU" dirty="0" smtClean="0"/>
          </a:p>
          <a:p>
            <a:r>
              <a:rPr lang="ru-RU" dirty="0" smtClean="0"/>
              <a:t>Правильно </a:t>
            </a:r>
            <a:r>
              <a:rPr lang="ru-RU" dirty="0"/>
              <a:t>в правом нижнем углу не хватает грибочка.</a:t>
            </a:r>
          </a:p>
        </p:txBody>
      </p:sp>
    </p:spTree>
    <p:extLst>
      <p:ext uri="{BB962C8B-B14F-4D97-AF65-F5344CB8AC3E}">
        <p14:creationId xmlns:p14="http://schemas.microsoft.com/office/powerpoint/2010/main" val="1230175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651" y="296214"/>
            <a:ext cx="4775665" cy="3348507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2000" u="sng" dirty="0"/>
              <a:t>Физкультминутка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Зайчикам </a:t>
            </a:r>
            <a:r>
              <a:rPr lang="ru-RU" sz="2000" dirty="0"/>
              <a:t>не будет скучно,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Сделаем </a:t>
            </a:r>
            <a:r>
              <a:rPr lang="ru-RU" sz="2000" dirty="0"/>
              <a:t>зарядку дружно?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Вправо</a:t>
            </a:r>
            <a:r>
              <a:rPr lang="ru-RU" sz="2000" dirty="0"/>
              <a:t>, влево повернись,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наклонись </a:t>
            </a:r>
            <a:r>
              <a:rPr lang="ru-RU" sz="2000" dirty="0"/>
              <a:t>и поднимись.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Лапки </a:t>
            </a:r>
            <a:r>
              <a:rPr lang="ru-RU" sz="2000" dirty="0"/>
              <a:t>кверху, лапки в бок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на месте скок-скок - скок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А теперь бежим вприпрыжку,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Молодцы</a:t>
            </a:r>
            <a:r>
              <a:rPr lang="ru-RU" sz="2000" dirty="0"/>
              <a:t>, мои зайчишки!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Замедляйте </a:t>
            </a:r>
            <a:r>
              <a:rPr lang="ru-RU" sz="2000" dirty="0"/>
              <a:t>детки шаг,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Шаг </a:t>
            </a:r>
            <a:r>
              <a:rPr lang="ru-RU" sz="2000" dirty="0"/>
              <a:t>на месте, стой!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Вот </a:t>
            </a:r>
            <a:r>
              <a:rPr lang="ru-RU" sz="2000" dirty="0"/>
              <a:t>так!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23" y="833185"/>
            <a:ext cx="4725177" cy="60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2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437883"/>
            <a:ext cx="7454471" cy="56667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Сколько зверушек стало жить в теремке?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421" y="3828163"/>
            <a:ext cx="2671546" cy="2677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812" y="324135"/>
            <a:ext cx="3755650" cy="33142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67" y="3506077"/>
            <a:ext cx="3237277" cy="33214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94" y="3534210"/>
            <a:ext cx="2229015" cy="28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42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212169" y="653690"/>
            <a:ext cx="3966404" cy="129415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Тише, тише не спишите,</a:t>
            </a:r>
            <a:br>
              <a:rPr lang="ru-RU" sz="2000" dirty="0" smtClean="0"/>
            </a:br>
            <a:r>
              <a:rPr lang="ru-RU" sz="2000" dirty="0" smtClean="0"/>
              <a:t>кто -то к нам идёт сюда!</a:t>
            </a:r>
            <a:br>
              <a:rPr lang="ru-RU" sz="2000" dirty="0" smtClean="0"/>
            </a:br>
            <a:r>
              <a:rPr lang="ru-RU" sz="2000" dirty="0" smtClean="0"/>
              <a:t>Ну конечно же лиса!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77" y="1171978"/>
            <a:ext cx="6045416" cy="53388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073" y="2743200"/>
            <a:ext cx="330441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95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71058" y="396113"/>
            <a:ext cx="6800976" cy="402377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Решила лисичка украсить теремок флажками!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058" y="3786390"/>
            <a:ext cx="3033353" cy="26788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226" y="4468971"/>
            <a:ext cx="1603080" cy="19962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0462" y="1571223"/>
            <a:ext cx="1906073" cy="9916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05330" y="1571222"/>
            <a:ext cx="1899081" cy="9916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45500" y="1571221"/>
            <a:ext cx="1790162" cy="991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18241" y="1571220"/>
            <a:ext cx="1854559" cy="99167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20462" y="2434107"/>
            <a:ext cx="0" cy="1051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84643" y="2334103"/>
            <a:ext cx="45719" cy="10515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389" y="2334105"/>
            <a:ext cx="45719" cy="10515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095381" y="2511379"/>
            <a:ext cx="4571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89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71058" y="396113"/>
            <a:ext cx="6800976" cy="402377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Решила лисичка украсить теремок флажками!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058" y="3786390"/>
            <a:ext cx="3033353" cy="26788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226" y="4468971"/>
            <a:ext cx="1603080" cy="19962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0462" y="1571223"/>
            <a:ext cx="1906073" cy="9916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05330" y="1571222"/>
            <a:ext cx="1899081" cy="9916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18241" y="1571220"/>
            <a:ext cx="1854559" cy="99167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20462" y="2434107"/>
            <a:ext cx="0" cy="1051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84643" y="2334103"/>
            <a:ext cx="45719" cy="10515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095381" y="2511379"/>
            <a:ext cx="4571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97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71058" y="396113"/>
            <a:ext cx="6800976" cy="402377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Решила лисичка украсить теремок флажками!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058" y="3786390"/>
            <a:ext cx="3033353" cy="26788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226" y="4468971"/>
            <a:ext cx="1603080" cy="19962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05330" y="1571222"/>
            <a:ext cx="1899081" cy="9916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45500" y="1571221"/>
            <a:ext cx="1790162" cy="991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18241" y="1571220"/>
            <a:ext cx="1854559" cy="99167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84643" y="2334103"/>
            <a:ext cx="45719" cy="10515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389" y="2334105"/>
            <a:ext cx="45719" cy="10515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095381" y="2511379"/>
            <a:ext cx="4571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09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437883"/>
            <a:ext cx="7454471" cy="56667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Сколько зверушек стало жить в теремке?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74" y="3858659"/>
            <a:ext cx="2671546" cy="2677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812" y="324135"/>
            <a:ext cx="3755650" cy="33142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76" y="3536574"/>
            <a:ext cx="3237277" cy="33214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97" y="3543811"/>
            <a:ext cx="2229015" cy="2842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47" y="3752104"/>
            <a:ext cx="2168574" cy="27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20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41701" y="296217"/>
            <a:ext cx="6671254" cy="233107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sz="2400" dirty="0"/>
              <a:t>Бежит по лесу Волчок и говорит: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 </a:t>
            </a:r>
            <a:r>
              <a:rPr lang="ru-RU" sz="2400" dirty="0"/>
              <a:t>Пустите меня в теремок</a:t>
            </a:r>
            <a:r>
              <a:rPr lang="ru-RU" sz="2400" dirty="0" smtClean="0"/>
              <a:t>!»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Невелик собою дом, Но зато вместителен. Уместиться можно нём Самым разным жителям. Не висит на нём замок.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Этот </a:t>
            </a:r>
            <a:r>
              <a:rPr lang="ru-RU" sz="2400" dirty="0"/>
              <a:t>домик — ... (Теремок)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910" y="944312"/>
            <a:ext cx="6593983" cy="5818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8" y="3853784"/>
            <a:ext cx="2550015" cy="27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89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618187"/>
            <a:ext cx="9966960" cy="2446985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Цели: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</a:t>
            </a:r>
            <a:r>
              <a:rPr lang="ru-RU" sz="2400" dirty="0"/>
              <a:t>. Закреплять понятия «короче», «длиннее»; геометрические фигуры (круг, квадрат, треугольник, овал, прямоугольник).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</a:t>
            </a:r>
            <a:r>
              <a:rPr lang="ru-RU" sz="2400" dirty="0"/>
              <a:t>. Развивать мышление, зрительную память, внимание.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</a:t>
            </a:r>
            <a:r>
              <a:rPr lang="ru-RU" sz="2400" dirty="0"/>
              <a:t>. Воспитывать дружелюбие, доброту, отзывчивость.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98" y="3065172"/>
            <a:ext cx="4069724" cy="359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27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41701" y="296217"/>
            <a:ext cx="6671254" cy="13394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400" dirty="0"/>
              <a:t>А по лесу уж медведь идёт.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Вдруг </a:t>
            </a:r>
            <a:r>
              <a:rPr lang="ru-RU" sz="2400" dirty="0"/>
              <a:t>увидел теремок – как заревёт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«Вы пустите меня в теремок!»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910" y="944312"/>
            <a:ext cx="6593983" cy="5818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59" y="1610934"/>
            <a:ext cx="4563485" cy="51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77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2838" y="528037"/>
            <a:ext cx="5550792" cy="72121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И стали они все вместе жить.</a:t>
            </a:r>
            <a:br>
              <a:rPr lang="ru-RU" sz="2400" dirty="0" smtClean="0"/>
            </a:br>
            <a:r>
              <a:rPr lang="ru-RU" sz="2400" dirty="0" smtClean="0"/>
              <a:t>а вам малыши до </a:t>
            </a:r>
            <a:r>
              <a:rPr lang="ru-RU" sz="2400" smtClean="0"/>
              <a:t>новых встреч!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615" y="390520"/>
            <a:ext cx="3271234" cy="28867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42" y="3896350"/>
            <a:ext cx="2478867" cy="27987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56" y="2360859"/>
            <a:ext cx="1277012" cy="1277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75" y="2099610"/>
            <a:ext cx="1753919" cy="17995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776" y="1706943"/>
            <a:ext cx="1693199" cy="21589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02" y="3865849"/>
            <a:ext cx="2789562" cy="2829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07" y="3980557"/>
            <a:ext cx="2453450" cy="263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44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0101" y="553792"/>
            <a:ext cx="6344186" cy="1906073"/>
          </a:xfrm>
          <a:solidFill>
            <a:srgbClr val="00B0F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3200" b="0" dirty="0" smtClean="0"/>
              <a:t>Стоит в поле теремок</a:t>
            </a:r>
            <a:br>
              <a:rPr lang="ru-RU" sz="3200" b="0" dirty="0" smtClean="0"/>
            </a:br>
            <a:r>
              <a:rPr lang="ru-RU" sz="3200" b="0" dirty="0" smtClean="0"/>
              <a:t>Он не низок, не высок.</a:t>
            </a:r>
            <a:br>
              <a:rPr lang="ru-RU" sz="3200" b="0" dirty="0" smtClean="0"/>
            </a:br>
            <a:r>
              <a:rPr lang="ru-RU" sz="3200" b="0" dirty="0" smtClean="0"/>
              <a:t>Как по полю мышка бежала</a:t>
            </a:r>
            <a:br>
              <a:rPr lang="ru-RU" sz="3200" b="0" dirty="0" smtClean="0"/>
            </a:br>
            <a:r>
              <a:rPr lang="ru-RU" sz="3200" b="0" dirty="0" smtClean="0"/>
              <a:t>теремок увидала……. </a:t>
            </a:r>
            <a:endParaRPr lang="ru-RU" sz="3200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0" y="3690045"/>
            <a:ext cx="2857500" cy="2857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57" y="807100"/>
            <a:ext cx="6530943" cy="576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3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065" y="437882"/>
            <a:ext cx="8132042" cy="86288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/>
              <a:t>По какой дорожке мышка может попасть в теремок?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374" y="659120"/>
            <a:ext cx="3383259" cy="2985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11" y="2304459"/>
            <a:ext cx="1352282" cy="13551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36371" y="4572000"/>
            <a:ext cx="10355411" cy="5409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37894" y="5462942"/>
            <a:ext cx="6903076" cy="6697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437883"/>
            <a:ext cx="7454471" cy="56667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Сколько зверушек стало жить в теремке?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421" y="3828163"/>
            <a:ext cx="2671546" cy="2677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812" y="324135"/>
            <a:ext cx="3755650" cy="331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2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1365160"/>
            <a:ext cx="4827181" cy="155834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Лягушка скачет по болоту.</a:t>
            </a:r>
            <a:br>
              <a:rPr lang="ru-RU" sz="2400" dirty="0" smtClean="0"/>
            </a:br>
            <a:r>
              <a:rPr lang="ru-RU" sz="2400" dirty="0" smtClean="0"/>
              <a:t>В теремке ей жить охота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677" y="253789"/>
            <a:ext cx="3755461" cy="33165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31" y="3348506"/>
            <a:ext cx="3673630" cy="376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1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5166" y="296215"/>
            <a:ext cx="7675810" cy="59242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sz="2000" dirty="0" smtClean="0"/>
              <a:t>Задание «волшебные бусы»</a:t>
            </a:r>
            <a:br>
              <a:rPr lang="ru-RU" sz="2000" dirty="0" smtClean="0"/>
            </a:br>
            <a:r>
              <a:rPr lang="ru-RU" sz="2000" dirty="0" smtClean="0"/>
              <a:t>нужно собрать из геометрических фигур «волшебные бусы»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5166" y="2047741"/>
            <a:ext cx="1068947" cy="9787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95481" y="1239358"/>
            <a:ext cx="1352283" cy="128490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769735" y="2047740"/>
            <a:ext cx="1416677" cy="118336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88687" y="1622738"/>
            <a:ext cx="1918952" cy="10045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284113" y="2047740"/>
            <a:ext cx="811369" cy="5795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877318" y="2099256"/>
            <a:ext cx="811369" cy="5795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447765" y="2047740"/>
            <a:ext cx="502274" cy="9448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035" y="3026535"/>
            <a:ext cx="3930832" cy="4033010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9221273" y="3361386"/>
            <a:ext cx="2434107" cy="117197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247" y="2627290"/>
            <a:ext cx="518205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63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437883"/>
            <a:ext cx="7454471" cy="56667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Сколько зверушек стало жить в теремке?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421" y="3828163"/>
            <a:ext cx="2671546" cy="2677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812" y="324135"/>
            <a:ext cx="3755650" cy="33142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67" y="3506077"/>
            <a:ext cx="3237277" cy="33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0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18974" y="1957588"/>
            <a:ext cx="6207617" cy="75985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Выбежал на полянку зайчишка…..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37" y="1571223"/>
            <a:ext cx="5541817" cy="4894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760" y="3430879"/>
            <a:ext cx="2551482" cy="325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99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115</TotalTime>
  <Words>145</Words>
  <Application>Microsoft Office PowerPoint</Application>
  <PresentationFormat>Широкоэкранный</PresentationFormat>
  <Paragraphs>30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Aharoni</vt:lpstr>
      <vt:lpstr>Corbel</vt:lpstr>
      <vt:lpstr>Базис</vt:lpstr>
      <vt:lpstr>Муниципальное  Бюджетное  дошкольное образовательное учреждение детский сад №250 Чкаловского района г.екатеринбурга</vt:lpstr>
      <vt:lpstr>Цели:   1. Закреплять понятия «короче», «длиннее»; геометрические фигуры (круг, квадрат, треугольник, овал, прямоугольник).  2. Развивать мышление, зрительную память, внимание.  3. Воспитывать дружелюбие, доброту, отзывчивость.</vt:lpstr>
      <vt:lpstr>Стоит в поле теремок Он не низок, не высок. Как по полю мышка бежала теремок увидала……. </vt:lpstr>
      <vt:lpstr>По какой дорожке мышка может попасть в теремок?</vt:lpstr>
      <vt:lpstr>Сколько зверушек стало жить в теремке?</vt:lpstr>
      <vt:lpstr>Лягушка скачет по болоту. В теремке ей жить охота </vt:lpstr>
      <vt:lpstr>Задание «волшебные бусы» нужно собрать из геометрических фигур «волшебные бусы»</vt:lpstr>
      <vt:lpstr>Сколько зверушек стало жить в теремке?</vt:lpstr>
      <vt:lpstr>Выбежал на полянку зайчишка…..</vt:lpstr>
      <vt:lpstr>Презентация PowerPoint</vt:lpstr>
      <vt:lpstr>Презентация PowerPoint</vt:lpstr>
      <vt:lpstr>Физкультминутка  Зайчикам не будет скучно,  Сделаем зарядку дружно?  Вправо, влево повернись,  наклонись и поднимись.  Лапки кверху, лапки в бок  И на месте скок-скок - скок.  А теперь бежим вприпрыжку,  Молодцы, мои зайчишки!  Замедляйте детки шаг,  Шаг на месте, стой!  Вот так!</vt:lpstr>
      <vt:lpstr>Сколько зверушек стало жить в теремке?</vt:lpstr>
      <vt:lpstr>Тише, тише не спишите, кто -то к нам идёт сюда! Ну конечно же лиса!</vt:lpstr>
      <vt:lpstr>Решила лисичка украсить теремок флажками!</vt:lpstr>
      <vt:lpstr>Решила лисичка украсить теремок флажками!</vt:lpstr>
      <vt:lpstr>Решила лисичка украсить теремок флажками!</vt:lpstr>
      <vt:lpstr>Сколько зверушек стало жить в теремке?</vt:lpstr>
      <vt:lpstr>Бежит по лесу Волчок и говорит:  « Пустите меня в теремок!»   Невелик собою дом, Но зато вместителен. Уместиться можно нём Самым разным жителям. Не висит на нём замок.  Этот домик — ... (Теремок)</vt:lpstr>
      <vt:lpstr>А по лесу уж медведь идёт.  Вдруг увидел теремок – как заревёт:  «Вы пустите меня в теремок!»</vt:lpstr>
      <vt:lpstr>И стали они все вместе жить. а вам малыши до новых встреч!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2020-04-20T11:13:19Z</dcterms:created>
  <dcterms:modified xsi:type="dcterms:W3CDTF">2020-04-20T13:09:53Z</dcterms:modified>
</cp:coreProperties>
</file>