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4096" y="180304"/>
            <a:ext cx="9440213" cy="540913"/>
          </a:xfrm>
        </p:spPr>
        <p:txBody>
          <a:bodyPr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МУНИЦИПАЛЬЕ БЮДЖЕТНОЕ ДОШКОЛЬНОЕ ОБРАЗОВАТЕЛЬЕ УЧРЕЖДЕНИЕ – ДЕТСКИЙ САД №250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ЧКАЛОВСКОГО РАЙОНА, </a:t>
            </a:r>
            <a:r>
              <a:rPr lang="ru-RU" sz="1600" dirty="0" err="1" smtClean="0">
                <a:solidFill>
                  <a:schemeClr val="tx1"/>
                </a:solidFill>
              </a:rPr>
              <a:t>г.ЕКАТЕРИНБУРГА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944709"/>
            <a:ext cx="7766936" cy="408260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Художественно-эстетическое развитие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Нетрадиционное рисование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«ПЕТУШОК – ЗОЛОТОЙ ГРЕБЕШОК»</a:t>
            </a:r>
          </a:p>
          <a:p>
            <a:pPr algn="ctr"/>
            <a:endParaRPr lang="ru-RU" sz="2800" b="1" dirty="0">
              <a:solidFill>
                <a:srgbClr val="00B050"/>
              </a:solidFill>
            </a:endParaRPr>
          </a:p>
          <a:p>
            <a:pPr algn="ctr"/>
            <a:endParaRPr lang="ru-RU" sz="2800" b="1" dirty="0" smtClean="0">
              <a:solidFill>
                <a:srgbClr val="00B050"/>
              </a:solidFill>
            </a:endParaRPr>
          </a:p>
          <a:p>
            <a:pPr algn="ctr"/>
            <a:endParaRPr lang="ru-RU" sz="2800" b="1" dirty="0">
              <a:solidFill>
                <a:srgbClr val="00B050"/>
              </a:solidFill>
            </a:endParaRPr>
          </a:p>
          <a:p>
            <a:pPr algn="ctr"/>
            <a:endParaRPr lang="ru-RU" sz="2800" b="1" dirty="0" smtClean="0">
              <a:solidFill>
                <a:srgbClr val="00B050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Выполнила: воспитатель </a:t>
            </a:r>
            <a:r>
              <a:rPr lang="ru-RU" sz="1200" dirty="0" err="1" smtClean="0">
                <a:solidFill>
                  <a:schemeClr val="tx1"/>
                </a:solidFill>
              </a:rPr>
              <a:t>Резайкина</a:t>
            </a:r>
            <a:r>
              <a:rPr lang="ru-RU" sz="1200" dirty="0" smtClean="0">
                <a:solidFill>
                  <a:schemeClr val="tx1"/>
                </a:solidFill>
              </a:rPr>
              <a:t> А.В.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68552"/>
            <a:ext cx="3770691" cy="288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3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9549" y="321973"/>
            <a:ext cx="9556124" cy="5203064"/>
          </a:xfrm>
        </p:spPr>
        <p:txBody>
          <a:bodyPr/>
          <a:lstStyle/>
          <a:p>
            <a:pPr algn="l"/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</a:rPr>
              <a:t>Нетрадиционная техника рисования: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рисование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вилкой.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</a:rPr>
              <a:t>Цель: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формировать умения рисовать петушка нетрадиционными способами.  </a:t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Задачи:</a:t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</a:rPr>
              <a:t>Образовательная: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учить детей рисовать петушка нетрадиционными (необычными) способами: 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рисование одноразовыми вилками.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</a:rPr>
              <a:t>Развивающая: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развивать мелкую моторику при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работе,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а также развивать творчество обучающихся.</a:t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u="sng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</a:rPr>
              <a:t>Воспитывающая: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воспитывать любовь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к русского народным сказкам, к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домашней птице и эстетическое восприятие природы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798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/>
              <a:t>Встает на заре </a:t>
            </a:r>
            <a:br>
              <a:rPr lang="ru-RU" sz="4000" dirty="0"/>
            </a:br>
            <a:r>
              <a:rPr lang="ru-RU" sz="4000" dirty="0"/>
              <a:t>Поет во дворе </a:t>
            </a:r>
            <a:br>
              <a:rPr lang="ru-RU" sz="4000" dirty="0"/>
            </a:br>
            <a:r>
              <a:rPr lang="ru-RU" sz="4000" dirty="0"/>
              <a:t>На голове гребешок </a:t>
            </a:r>
            <a:br>
              <a:rPr lang="ru-RU" sz="4000" dirty="0"/>
            </a:br>
            <a:r>
              <a:rPr lang="ru-RU" sz="4000" dirty="0"/>
              <a:t>Кто это?</a:t>
            </a:r>
            <a:br>
              <a:rPr lang="ru-RU" sz="4000" dirty="0"/>
            </a:br>
            <a:r>
              <a:rPr lang="ru-RU" sz="4000" dirty="0"/>
              <a:t>                                (Петушок)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613" y="2599252"/>
            <a:ext cx="5745923" cy="439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8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6824" y="515156"/>
            <a:ext cx="9903852" cy="2459864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Рисовать кисточкой или карандашом – это скучно. Сегодня предлагаю для рисования взять одноразовые вилки.</a:t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Нам понадобиться: лист бумаги, краски и одноразовые вилки 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546" y="2579537"/>
            <a:ext cx="6207252" cy="41174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1136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3037" y="206063"/>
            <a:ext cx="8551572" cy="1365160"/>
          </a:xfrm>
        </p:spPr>
        <p:txBody>
          <a:bodyPr/>
          <a:lstStyle/>
          <a:p>
            <a:pPr algn="l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Помогите ребёнку, нарисуйте набросок петушка.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Задача ребёнка окунать вилку в краску и ставить отпечатки, таким образом раскрашивая силуэт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315" y="2146478"/>
            <a:ext cx="3143339" cy="19526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743" y="2146478"/>
            <a:ext cx="2857500" cy="1952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238" y="4374993"/>
            <a:ext cx="3346809" cy="23092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9681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Желаю творческих успехов и ждём ярких работ!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3378724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67</Words>
  <Application>Microsoft Office PowerPoint</Application>
  <PresentationFormat>Широкоэкранный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МУНИЦИПАЛЬЕ БЮДЖЕТНОЕ ДОШКОЛЬНОЕ ОБРАЗОВАТЕЛЬЕ УЧРЕЖДЕНИЕ – ДЕТСКИЙ САД №250 ЧКАЛОВСКОГО РАЙОНА, г.ЕКАТЕРИНБУРГА</vt:lpstr>
      <vt:lpstr>Нетрадиционная техника рисования: рисование вилкой.  Цель: формировать умения рисовать петушка нетрадиционными способами.    Задачи:  Образовательная: учить детей рисовать петушка нетрадиционными (необычными) способами:  рисование одноразовыми вилками.  Развивающая: развивать мелкую моторику при работе, а также развивать творчество обучающихся.  Воспитывающая: воспитывать любовь к русского народным сказкам, к домашней птице и эстетическое восприятие природы.</vt:lpstr>
      <vt:lpstr>Встает на заре  Поет во дворе  На голове гребешок  Кто это?                                 (Петушок)</vt:lpstr>
      <vt:lpstr>Рисовать кисточкой или карандашом – это скучно. Сегодня предлагаю для рисования взять одноразовые вилки. Нам понадобиться: лист бумаги, краски и одноразовые вилки </vt:lpstr>
      <vt:lpstr>Помогите ребёнку, нарисуйте набросок петушка. Задача ребёнка окунать вилку в краску и ставить отпечатки, таким образом раскрашивая силуэт</vt:lpstr>
      <vt:lpstr>Желаю творческих успехов и ждём ярких работ!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МУНИЦИПАЛЬЕ БЮДЖЕТНОЕ ДОШКОЛЬНОЕ ОБРАЗОВАТЕЛЬЕ УЧРЕЖДЕНИЕ – ДЕТСКИЙ САД №250 ЧКАЛОВСКОГО РАЙОНА, г.ЕКАТЕРИНБУРГА</dc:title>
  <dc:creator>Пользователь</dc:creator>
  <cp:lastModifiedBy>Пользователь</cp:lastModifiedBy>
  <cp:revision>4</cp:revision>
  <dcterms:created xsi:type="dcterms:W3CDTF">2020-04-23T10:13:39Z</dcterms:created>
  <dcterms:modified xsi:type="dcterms:W3CDTF">2020-04-23T10:47:03Z</dcterms:modified>
</cp:coreProperties>
</file>