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ДОЛГОСРОЧНЫЙ ПРОЕКТ «РОДНОЙ СВОЙ КРАЙ ЛЮБИ И ЗНАЙ»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u-RU" sz="1600" i="1" dirty="0" smtClean="0"/>
              <a:t>Я узнал, что у меня</a:t>
            </a:r>
          </a:p>
          <a:p>
            <a:pPr algn="r"/>
            <a:r>
              <a:rPr lang="ru-RU" sz="1600" i="1" dirty="0" smtClean="0"/>
              <a:t>Есть огромная семья:</a:t>
            </a:r>
          </a:p>
          <a:p>
            <a:pPr algn="r"/>
            <a:r>
              <a:rPr lang="ru-RU" sz="1600" i="1" dirty="0" smtClean="0"/>
              <a:t>И тропинка, и лесок</a:t>
            </a:r>
          </a:p>
          <a:p>
            <a:pPr algn="r"/>
            <a:r>
              <a:rPr lang="ru-RU" sz="1600" i="1" dirty="0" smtClean="0"/>
              <a:t>В поле-каждый колосок,</a:t>
            </a:r>
          </a:p>
          <a:p>
            <a:pPr algn="r"/>
            <a:r>
              <a:rPr lang="ru-RU" sz="1600" i="1" dirty="0" smtClean="0"/>
              <a:t>Речка, небо голубое-</a:t>
            </a:r>
          </a:p>
          <a:p>
            <a:pPr algn="r"/>
            <a:r>
              <a:rPr lang="ru-RU" sz="1600" i="1" dirty="0" smtClean="0"/>
              <a:t>Это всё мой, родное!</a:t>
            </a:r>
          </a:p>
          <a:p>
            <a:pPr algn="r"/>
            <a:r>
              <a:rPr lang="ru-RU" sz="1600" i="1" dirty="0" smtClean="0"/>
              <a:t>Это Родина моя!</a:t>
            </a:r>
          </a:p>
          <a:p>
            <a:pPr algn="r"/>
            <a:r>
              <a:rPr lang="ru-RU" sz="1600" i="1" dirty="0" smtClean="0"/>
              <a:t>Всех люблю на свете я!</a:t>
            </a:r>
          </a:p>
          <a:p>
            <a:pPr algn="r"/>
            <a:r>
              <a:rPr lang="ru-RU" sz="1600" i="1" dirty="0" smtClean="0"/>
              <a:t>(В. Орлов)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 algn="ctr"/>
            <a:r>
              <a:rPr lang="ru-RU" sz="2000" b="1" dirty="0" smtClean="0"/>
              <a:t>УЧАСТНИКИ ПРОЕКТА</a:t>
            </a:r>
            <a:r>
              <a:rPr lang="ru-RU" i="1" dirty="0" smtClean="0"/>
              <a:t>: </a:t>
            </a:r>
            <a:r>
              <a:rPr lang="ru-RU" sz="1800" dirty="0" smtClean="0"/>
              <a:t>Дети, родители, педагоги старшей группы 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9" name="Содержимое 8" descr="IMGP1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86" b="4821"/>
          <a:stretch>
            <a:fillRect/>
          </a:stretch>
        </p:blipFill>
        <p:spPr>
          <a:xfrm>
            <a:off x="4286248" y="227279"/>
            <a:ext cx="4572032" cy="613067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7" descr="IMG_1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7166"/>
            <a:ext cx="2428892" cy="3248025"/>
          </a:xfrm>
          <a:prstGeom prst="rect">
            <a:avLst/>
          </a:prstGeom>
          <a:noFill/>
        </p:spPr>
      </p:pic>
      <p:pic>
        <p:nvPicPr>
          <p:cNvPr id="17410" name="Рисунок 8" descr="IMG_1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3857652" cy="2857521"/>
          </a:xfrm>
          <a:prstGeom prst="rect">
            <a:avLst/>
          </a:prstGeom>
          <a:noFill/>
        </p:spPr>
      </p:pic>
      <p:pic>
        <p:nvPicPr>
          <p:cNvPr id="17409" name="Рисунок 9" descr="IMG_15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00438"/>
            <a:ext cx="2346875" cy="2928958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НОД «В гостях у Хозяйки Медной горы»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( знакомство с произведениями П.П.Бажова)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й\Desktop\145___03\IMG_1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1571612"/>
            <a:ext cx="5850137" cy="41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145___03\IMG_1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294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вгений\Desktop\Новая папка\IMG_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Новая папка\IMG_16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28654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Новая папка\IMG_1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0009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Ручной труд: изготовление символа России-русской берёзки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й\Desktop\фото для проекта\IMG_1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45758"/>
            <a:ext cx="6715172" cy="50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Оформление папки «Народные подвижные </a:t>
            </a:r>
            <a:r>
              <a:rPr lang="ru-RU" sz="2800" dirty="0" smtClean="0">
                <a:solidFill>
                  <a:srgbClr val="0070C0"/>
                </a:solidFill>
              </a:rPr>
              <a:t>игры, Стихи уральских поэтов».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Евгений\Desktop\фото для проекта\IMG_15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Конкурс рисунков « Достопримечательности г. Екатеринбурга»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Евгений\Desktop\IMG-20180428-WA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ий\Desktop\IMG-20180428-WA0017.jpg"/>
          <p:cNvPicPr/>
          <p:nvPr/>
        </p:nvPicPr>
        <p:blipFill>
          <a:blip r:embed="rId3" cstate="print"/>
          <a:srcRect l="42254"/>
          <a:stretch>
            <a:fillRect/>
          </a:stretch>
        </p:blipFill>
        <p:spPr bwMode="auto">
          <a:xfrm>
            <a:off x="4643438" y="1928802"/>
            <a:ext cx="3000396" cy="383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вгений\Desktop\IMG-20180428-WA0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7147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ий\Desktop\IMG-20180428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Тип проекта: </a:t>
            </a:r>
            <a:br>
              <a:rPr lang="ru-RU" dirty="0" smtClean="0"/>
            </a:br>
            <a:r>
              <a:rPr lang="ru-RU" b="0" dirty="0" smtClean="0"/>
              <a:t>творческо-поисковый, долгосрочный </a:t>
            </a:r>
            <a:r>
              <a:rPr lang="ru-RU" b="0" dirty="0" smtClean="0"/>
              <a:t>(</a:t>
            </a:r>
            <a:r>
              <a:rPr lang="ru-RU" b="0" dirty="0" smtClean="0"/>
              <a:t>сентябрь</a:t>
            </a:r>
            <a:r>
              <a:rPr lang="ru-RU" b="0" dirty="0" smtClean="0"/>
              <a:t>-январь)</a:t>
            </a:r>
            <a:endParaRPr lang="ru-RU" b="0" dirty="0"/>
          </a:p>
        </p:txBody>
      </p:sp>
      <p:pic>
        <p:nvPicPr>
          <p:cNvPr id="5" name="Содержимое 4" descr="бере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74901"/>
            <a:ext cx="4786346" cy="65759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Цель: Воспитывать патриотические чувства, чувства гордости, уважения и любви к родному городу Екатеринбургу.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-формировать любовь к родному городу</a:t>
            </a:r>
          </a:p>
          <a:p>
            <a:r>
              <a:rPr lang="ru-RU" dirty="0" smtClean="0"/>
              <a:t>-расширять знания детей об истории г. Екатеринбурга</a:t>
            </a:r>
          </a:p>
          <a:p>
            <a:r>
              <a:rPr lang="ru-RU" dirty="0" smtClean="0"/>
              <a:t>-познакомить детей со зданиями и архитектурой г. Екатеринбурга</a:t>
            </a:r>
          </a:p>
          <a:p>
            <a:r>
              <a:rPr lang="ru-RU" dirty="0" smtClean="0"/>
              <a:t>-познакомить с разнообразием целебных растений родного края</a:t>
            </a:r>
          </a:p>
          <a:p>
            <a:r>
              <a:rPr lang="ru-RU" dirty="0" smtClean="0"/>
              <a:t>-воспитывать эмоционально-целостное отношение к родному краю</a:t>
            </a:r>
          </a:p>
          <a:p>
            <a:r>
              <a:rPr lang="ru-RU" dirty="0" smtClean="0"/>
              <a:t>-вовлечь родителей в образовательный процесс для совместной работы по изучению г. Екатеринбурга.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IMG-20180428-WA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429125" cy="33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вгений\Desktop\IMG-3b552ba21a7ea22302b6952ca0b76ee8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000504"/>
            <a:ext cx="4143404" cy="25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ий\Desktop\IMG-fe9b8b0f9e8788513e94fb5e41837ee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4495798" cy="25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Экскурсия в мини-музей подготовительной группы« </a:t>
            </a:r>
            <a:r>
              <a:rPr lang="ru-RU" sz="3200" dirty="0" err="1" smtClean="0">
                <a:solidFill>
                  <a:srgbClr val="002060"/>
                </a:solidFill>
              </a:rPr>
              <a:t>Урал-опорный</a:t>
            </a:r>
            <a:r>
              <a:rPr lang="ru-RU" sz="3200" dirty="0" smtClean="0">
                <a:solidFill>
                  <a:srgbClr val="002060"/>
                </a:solidFill>
              </a:rPr>
              <a:t> край державы»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й\Desktop\фото для проекта\IMG_15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фото для проекта\IMG_15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7151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фото для проекта\IMG_1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Евгений\Desktop\фото дети детский сад\IMG_20180130_103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00948"/>
            <a:ext cx="6858048" cy="51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Создан м</a:t>
            </a:r>
            <a:r>
              <a:rPr lang="ru-RU" sz="3600" dirty="0" smtClean="0">
                <a:solidFill>
                  <a:srgbClr val="002060"/>
                </a:solidFill>
              </a:rPr>
              <a:t>ини-музей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«</a:t>
            </a:r>
            <a:r>
              <a:rPr lang="ru-RU" sz="3600" dirty="0" smtClean="0">
                <a:solidFill>
                  <a:srgbClr val="002060"/>
                </a:solidFill>
              </a:rPr>
              <a:t>Я живу на </a:t>
            </a:r>
            <a:r>
              <a:rPr lang="ru-RU" sz="3600" dirty="0" err="1" smtClean="0">
                <a:solidFill>
                  <a:srgbClr val="002060"/>
                </a:solidFill>
              </a:rPr>
              <a:t>урале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Евгений\Desktop\Camera\IMG_20180426_134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572296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вгений\Desktop\Camera\IMG_20180426_134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07236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Camera\IMG_20180426_134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2152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вгений\Desktop\Новая папка\IMG_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1"/>
            <a:ext cx="7215238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Встречи с сотрудниками исторического музея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й\Desktop\Новая папка\IMG_1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1436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esktop\Новая папка\IMG_1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Краткосрочный проект «Лекарственные травы и ягоды Урала»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й\Desktop\Новая папка\IMG_15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1428735"/>
            <a:ext cx="4143404" cy="48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207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ДОЛГОСРОЧНЫЙ ПРОЕКТ «РОДНОЙ СВОЙ КРАЙ ЛЮБИ И ЗНАЙ»</vt:lpstr>
      <vt:lpstr>Тип проекта:  творческо-поисковый, долгосрочный (сентябрь-январь)</vt:lpstr>
      <vt:lpstr>Создан мини-музей  «Я живу на урале»</vt:lpstr>
      <vt:lpstr>Слайд 4</vt:lpstr>
      <vt:lpstr>Слайд 5</vt:lpstr>
      <vt:lpstr>Слайд 6</vt:lpstr>
      <vt:lpstr>Встречи с сотрудниками исторического музея</vt:lpstr>
      <vt:lpstr>Слайд 8</vt:lpstr>
      <vt:lpstr>Краткосрочный проект «Лекарственные травы и ягоды Урала»</vt:lpstr>
      <vt:lpstr>Слайд 10</vt:lpstr>
      <vt:lpstr>НОД «В гостях у Хозяйки Медной горы» ( знакомство с произведениями П.П.Бажова)</vt:lpstr>
      <vt:lpstr>Слайд 12</vt:lpstr>
      <vt:lpstr>Слайд 13</vt:lpstr>
      <vt:lpstr>Слайд 14</vt:lpstr>
      <vt:lpstr>Слайд 15</vt:lpstr>
      <vt:lpstr>Ручной труд: изготовление символа России-русской берёзки</vt:lpstr>
      <vt:lpstr>Оформление папки «Народные подвижные игры, Стихи уральских поэтов».</vt:lpstr>
      <vt:lpstr>Конкурс рисунков « Достопримечательности г. Екатеринбурга»</vt:lpstr>
      <vt:lpstr>Слайд 19</vt:lpstr>
      <vt:lpstr>Слайд 20</vt:lpstr>
      <vt:lpstr>Экскурсия в мини-музей подготовительной группы« Урал-опорный край державы» 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34</cp:revision>
  <dcterms:created xsi:type="dcterms:W3CDTF">2018-04-26T13:23:50Z</dcterms:created>
  <dcterms:modified xsi:type="dcterms:W3CDTF">2019-01-20T09:06:13Z</dcterms:modified>
</cp:coreProperties>
</file>